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405" r:id="rId4"/>
    <p:sldId id="456" r:id="rId5"/>
    <p:sldId id="457" r:id="rId6"/>
    <p:sldId id="458" r:id="rId7"/>
    <p:sldId id="454" r:id="rId8"/>
    <p:sldId id="259" r:id="rId9"/>
    <p:sldId id="277" r:id="rId10"/>
    <p:sldId id="459" r:id="rId11"/>
    <p:sldId id="269" r:id="rId12"/>
    <p:sldId id="455" r:id="rId13"/>
    <p:sldId id="461" r:id="rId14"/>
    <p:sldId id="313" r:id="rId15"/>
    <p:sldId id="460" r:id="rId16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5"/>
    <p:restoredTop sz="91329"/>
  </p:normalViewPr>
  <p:slideViewPr>
    <p:cSldViewPr>
      <p:cViewPr varScale="1">
        <p:scale>
          <a:sx n="75" d="100"/>
          <a:sy n="75" d="100"/>
        </p:scale>
        <p:origin x="1208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280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a Observer = Listener and Subscriber on the data</a:t>
            </a:r>
          </a:p>
          <a:p>
            <a:endParaRPr lang="en-US" dirty="0"/>
          </a:p>
          <a:p>
            <a:r>
              <a:rPr lang="en-US" dirty="0"/>
              <a:t>TV is the Observable = Provider of </a:t>
            </a:r>
            <a:r>
              <a:rPr lang="en-US" dirty="0" err="1"/>
              <a:t>Async</a:t>
            </a:r>
            <a:r>
              <a:rPr lang="en-US" dirty="0"/>
              <a:t>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6749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dirty="0" err="1"/>
              <a:t>Angular</a:t>
            </a:r>
            <a:r>
              <a:rPr lang="nl-NL" b="1" baseline="0" dirty="0"/>
              <a:t> is</a:t>
            </a:r>
            <a:r>
              <a:rPr lang="nl-NL" b="1" dirty="0"/>
              <a:t> a tree of </a:t>
            </a:r>
            <a:r>
              <a:rPr lang="nl-NL" b="1" dirty="0" err="1"/>
              <a:t>components</a:t>
            </a:r>
            <a:r>
              <a:rPr lang="nl-NL" b="1" dirty="0"/>
              <a:t>,</a:t>
            </a:r>
            <a:r>
              <a:rPr lang="nl-NL" b="1" baseline="0" dirty="0"/>
              <a:t> </a:t>
            </a:r>
            <a:r>
              <a:rPr lang="nl-NL" b="1" baseline="0" dirty="0" err="1"/>
              <a:t>because</a:t>
            </a:r>
            <a:r>
              <a:rPr lang="nl-NL" b="1" baseline="0" dirty="0"/>
              <a:t> </a:t>
            </a:r>
            <a:r>
              <a:rPr lang="nl-NL" b="1" baseline="0" dirty="0" err="1"/>
              <a:t>it</a:t>
            </a:r>
            <a:r>
              <a:rPr lang="nl-NL" b="1" baseline="0" dirty="0"/>
              <a:t> has </a:t>
            </a:r>
            <a:r>
              <a:rPr lang="nl-NL" b="1" baseline="0" dirty="0" err="1"/>
              <a:t>the</a:t>
            </a:r>
            <a:r>
              <a:rPr lang="nl-NL" b="1" baseline="0" dirty="0"/>
              <a:t> </a:t>
            </a:r>
            <a:r>
              <a:rPr lang="nl-NL" b="1" baseline="0" dirty="0" err="1"/>
              <a:t>same</a:t>
            </a:r>
            <a:r>
              <a:rPr lang="nl-NL" b="1" baseline="0" dirty="0"/>
              <a:t> </a:t>
            </a:r>
            <a:r>
              <a:rPr lang="nl-NL" b="1" baseline="0" dirty="0" err="1"/>
              <a:t>structure</a:t>
            </a:r>
            <a:r>
              <a:rPr lang="nl-NL" b="1" baseline="0" dirty="0"/>
              <a:t> as </a:t>
            </a:r>
            <a:r>
              <a:rPr lang="nl-NL" b="1" baseline="0" dirty="0" err="1"/>
              <a:t>your</a:t>
            </a:r>
            <a:r>
              <a:rPr lang="nl-NL" b="1" baseline="0" dirty="0"/>
              <a:t> html-</a:t>
            </a:r>
            <a:r>
              <a:rPr lang="nl-NL" b="1" baseline="0" dirty="0" err="1"/>
              <a:t>structure</a:t>
            </a:r>
            <a:r>
              <a:rPr lang="nl-NL" b="1" baseline="0" dirty="0"/>
              <a:t> !!!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baseline="0" dirty="0" err="1"/>
              <a:t>Index.html</a:t>
            </a:r>
            <a:r>
              <a:rPr lang="nl-NL" b="1" baseline="0" dirty="0"/>
              <a:t> is </a:t>
            </a:r>
            <a:r>
              <a:rPr lang="nl-NL" b="1" baseline="0" dirty="0" err="1"/>
              <a:t>the</a:t>
            </a:r>
            <a:r>
              <a:rPr lang="nl-NL" b="1" baseline="0" dirty="0"/>
              <a:t> </a:t>
            </a:r>
            <a:r>
              <a:rPr lang="nl-NL" b="1" baseline="0" dirty="0" err="1"/>
              <a:t>parent</a:t>
            </a:r>
            <a:r>
              <a:rPr lang="nl-NL" b="1" baseline="0" dirty="0"/>
              <a:t> template of </a:t>
            </a:r>
            <a:r>
              <a:rPr lang="nl-NL" b="1" baseline="0" dirty="0" err="1"/>
              <a:t>AppComponent</a:t>
            </a:r>
            <a:r>
              <a:rPr lang="nl-NL" b="1" baseline="0" dirty="0"/>
              <a:t> ect…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baseline="0" dirty="0" err="1"/>
              <a:t>AppComponent</a:t>
            </a:r>
            <a:r>
              <a:rPr lang="nl-NL" b="1" baseline="0" dirty="0"/>
              <a:t> is </a:t>
            </a:r>
            <a:r>
              <a:rPr lang="nl-NL" b="1" baseline="0" dirty="0" err="1"/>
              <a:t>the</a:t>
            </a:r>
            <a:r>
              <a:rPr lang="nl-NL" b="1" baseline="0" dirty="0"/>
              <a:t> </a:t>
            </a:r>
            <a:r>
              <a:rPr lang="nl-NL" b="1" baseline="0" dirty="0" err="1"/>
              <a:t>parent</a:t>
            </a:r>
            <a:r>
              <a:rPr lang="nl-NL" b="1" baseline="0" dirty="0"/>
              <a:t> of </a:t>
            </a:r>
            <a:r>
              <a:rPr lang="nl-NL" b="1" baseline="0" dirty="0" err="1"/>
              <a:t>BookComponent</a:t>
            </a:r>
            <a:r>
              <a:rPr lang="nl-NL" b="1" baseline="0" dirty="0"/>
              <a:t> </a:t>
            </a:r>
            <a:r>
              <a:rPr lang="nl-NL" b="1" baseline="0" dirty="0" err="1"/>
              <a:t>and</a:t>
            </a:r>
            <a:r>
              <a:rPr lang="nl-NL" b="1" baseline="0" dirty="0"/>
              <a:t> </a:t>
            </a:r>
            <a:r>
              <a:rPr lang="mr-IN" b="1" baseline="0" dirty="0"/>
              <a:t>…</a:t>
            </a:r>
            <a:endParaRPr lang="nl-NL" b="1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="1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="1" baseline="0" dirty="0" err="1"/>
              <a:t>main.ts</a:t>
            </a:r>
            <a:endParaRPr lang="nl-NL" b="1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059BC-4998-4873-8F2D-C8268E612536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3296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1991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3010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good guideline to follow is to split our application into at least three different modules — Core, Shared and Feature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46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0DA85-70F2-0142-951D-2E211C5A7661}" type="datetime1">
              <a:rPr lang="en-US" smtClean="0"/>
              <a:t>5/13/19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525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28CD3-B373-804F-B6BF-ADE9995A97A4}" type="datetime1">
              <a:rPr lang="en-US" smtClean="0"/>
              <a:t>5/13/19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525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E2F02-EE9D-CB4A-A5D9-370D1B9CFD17}" type="datetime1">
              <a:rPr lang="en-US" smtClean="0"/>
              <a:t>5/13/19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525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13F9D-E86D-2A45-AF79-74FF78F53523}" type="datetime1">
              <a:rPr lang="en-US" smtClean="0"/>
              <a:t>5/13/19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525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1140087" y="7229161"/>
            <a:ext cx="708660" cy="177165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5HA</a:t>
            </a:r>
            <a:r>
              <a:rPr spc="-15" dirty="0"/>
              <a:t>R</a:t>
            </a:r>
            <a:r>
              <a:rPr spc="-10" dirty="0"/>
              <a:t>T-IT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054D1-EF77-2144-AA70-178590D299FB}" type="datetime1">
              <a:rPr lang="en-US" smtClean="0"/>
              <a:t>5/13/19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525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534670" y="7033450"/>
            <a:ext cx="2459482" cy="276999"/>
          </a:xfrm>
        </p:spPr>
        <p:txBody>
          <a:bodyPr/>
          <a:lstStyle/>
          <a:p>
            <a:fld id="{9379F80A-5E69-4003-A4CA-EECDF3CD699D}" type="datetimeFigureOut">
              <a:rPr lang="nl-NL" smtClean="0"/>
              <a:t>13-05-19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10224155" y="7254105"/>
            <a:ext cx="229870" cy="153888"/>
          </a:xfrm>
        </p:spPr>
        <p:txBody>
          <a:bodyPr/>
          <a:lstStyle/>
          <a:p>
            <a:fld id="{C09F8277-9806-4707-88BE-D63EE139168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925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783208" y="562010"/>
            <a:ext cx="9126984" cy="943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409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819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229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6390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048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4585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98682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2780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493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783208" y="4173441"/>
            <a:ext cx="9126984" cy="545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74118" marR="0" lvl="0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48237" marR="0" lvl="1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22355" marR="0" lvl="2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096473" marR="0" lvl="3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370592" marR="0" lvl="4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644710" marR="0" lvl="5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1918828" marR="0" lvl="6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192946" marR="0" lvl="7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467065" marR="0" lvl="8" indent="-162513" algn="l" rtl="0">
              <a:lnSpc>
                <a:spcPct val="100000"/>
              </a:lnSpc>
              <a:spcBef>
                <a:spcPts val="259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344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5189974" y="7178799"/>
            <a:ext cx="303009" cy="295424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fld id="{00000000-1234-1234-1234-123412341234}" type="slidenum">
              <a:rPr lang="en-US" sz="111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FFFFFF"/>
                </a:buClr>
                <a:buSzPct val="25000"/>
              </a:pPr>
              <a:t>‹#›</a:t>
            </a:fld>
            <a:endParaRPr lang="en-US" sz="111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77045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66584" y="472182"/>
            <a:ext cx="8160230" cy="379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66584" y="1655796"/>
            <a:ext cx="8160230" cy="4213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DAFB0-3227-974A-AA97-D518DE224487}" type="datetime1">
              <a:rPr lang="en-US" smtClean="0"/>
              <a:t>5/13/19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63017" y="7288399"/>
            <a:ext cx="191134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9525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eter.eijgermans11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omastrajan/6-best-practices-pro-tips-for-angular-cli-better-developer-experience-7b328bc9db8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3311032" y="1929310"/>
            <a:ext cx="4594225" cy="1323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9875" marR="5080" indent="-257810">
              <a:lnSpc>
                <a:spcPct val="100299"/>
              </a:lnSpc>
            </a:pPr>
            <a:r>
              <a:rPr sz="4300" b="1" spc="-5" dirty="0">
                <a:latin typeface="Arial"/>
                <a:cs typeface="Arial"/>
              </a:rPr>
              <a:t>Angula</a:t>
            </a:r>
            <a:r>
              <a:rPr sz="4300" b="1" dirty="0">
                <a:latin typeface="Arial"/>
                <a:cs typeface="Arial"/>
              </a:rPr>
              <a:t>r</a:t>
            </a:r>
            <a:r>
              <a:rPr sz="4300" b="1" spc="-5" dirty="0">
                <a:latin typeface="Arial"/>
                <a:cs typeface="Arial"/>
              </a:rPr>
              <a:t> </a:t>
            </a:r>
            <a:r>
              <a:rPr sz="4300" b="1" dirty="0">
                <a:latin typeface="Arial"/>
                <a:cs typeface="Arial"/>
              </a:rPr>
              <a:t>–</a:t>
            </a:r>
            <a:r>
              <a:rPr sz="4300" b="1" spc="5" dirty="0">
                <a:latin typeface="Arial"/>
                <a:cs typeface="Arial"/>
              </a:rPr>
              <a:t> </a:t>
            </a:r>
            <a:r>
              <a:rPr sz="4300" b="1" spc="-5" dirty="0" err="1">
                <a:latin typeface="Arial"/>
                <a:cs typeface="Arial"/>
              </a:rPr>
              <a:t>da</a:t>
            </a:r>
            <a:r>
              <a:rPr sz="4300" b="1" dirty="0" err="1">
                <a:latin typeface="Arial"/>
                <a:cs typeface="Arial"/>
              </a:rPr>
              <a:t>g</a:t>
            </a:r>
            <a:r>
              <a:rPr sz="4300" b="1" spc="-5" dirty="0">
                <a:latin typeface="Arial"/>
                <a:cs typeface="Arial"/>
              </a:rPr>
              <a:t> </a:t>
            </a:r>
            <a:r>
              <a:rPr lang="nl-NL" sz="4300" b="1" spc="-5" dirty="0">
                <a:latin typeface="Arial"/>
                <a:cs typeface="Arial"/>
              </a:rPr>
              <a:t>3</a:t>
            </a:r>
            <a:r>
              <a:rPr sz="4300" b="1" dirty="0">
                <a:latin typeface="Arial"/>
                <a:cs typeface="Arial"/>
              </a:rPr>
              <a:t> </a:t>
            </a:r>
            <a:r>
              <a:rPr sz="4300" b="1" spc="-5" dirty="0">
                <a:latin typeface="Arial"/>
                <a:cs typeface="Arial"/>
              </a:rPr>
              <a:t>Kort</a:t>
            </a:r>
            <a:r>
              <a:rPr sz="4300" b="1" dirty="0">
                <a:latin typeface="Arial"/>
                <a:cs typeface="Arial"/>
              </a:rPr>
              <a:t>e h</a:t>
            </a:r>
            <a:r>
              <a:rPr sz="4300" b="1" spc="-5" dirty="0">
                <a:latin typeface="Arial"/>
                <a:cs typeface="Arial"/>
              </a:rPr>
              <a:t>erhaling</a:t>
            </a:r>
            <a:endParaRPr sz="43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3158" y="5888185"/>
            <a:ext cx="4476341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6530">
              <a:lnSpc>
                <a:spcPts val="3110"/>
              </a:lnSpc>
            </a:pPr>
            <a:r>
              <a:rPr sz="2600" spc="-20" dirty="0">
                <a:latin typeface="Arial"/>
                <a:cs typeface="Arial"/>
              </a:rPr>
              <a:t>Pete</a:t>
            </a:r>
            <a:r>
              <a:rPr sz="2600" spc="-10" dirty="0">
                <a:latin typeface="Arial"/>
                <a:cs typeface="Arial"/>
              </a:rPr>
              <a:t>r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lang="nl-NL" sz="2600" spc="-20" dirty="0">
                <a:latin typeface="Arial"/>
                <a:cs typeface="Arial"/>
              </a:rPr>
              <a:t>Eijgermans</a:t>
            </a:r>
            <a:r>
              <a:rPr sz="2600" spc="-5" dirty="0">
                <a:latin typeface="Arial"/>
                <a:cs typeface="Arial"/>
              </a:rPr>
              <a:t> </a:t>
            </a:r>
            <a:r>
              <a:rPr sz="2600" spc="-15" dirty="0">
                <a:latin typeface="Arial"/>
                <a:cs typeface="Arial"/>
              </a:rPr>
              <a:t>–</a:t>
            </a:r>
            <a:r>
              <a:rPr sz="2600" spc="-10" dirty="0">
                <a:latin typeface="Arial"/>
                <a:cs typeface="Arial"/>
              </a:rPr>
              <a:t> </a:t>
            </a:r>
            <a:r>
              <a:rPr lang="nl-NL" sz="2600" u="heavy" spc="-20" dirty="0" err="1">
                <a:solidFill>
                  <a:srgbClr val="FF0000"/>
                </a:solidFill>
                <a:latin typeface="Arial"/>
                <a:cs typeface="Arial"/>
                <a:hlinkClick r:id="rId3"/>
              </a:rPr>
              <a:t>peter.eijgermans@</a:t>
            </a:r>
            <a:r>
              <a:rPr lang="nl-NL" sz="2600" u="heavy" spc="-20" dirty="0" err="1">
                <a:solidFill>
                  <a:srgbClr val="FF0000"/>
                </a:solidFill>
                <a:latin typeface="Arial"/>
                <a:cs typeface="Arial"/>
              </a:rPr>
              <a:t>ordina.nl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35F99-325A-E84D-86B8-EDD7E9EEB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6869B-CC18-AE48-ABBA-CD2278415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330" y="2181225"/>
            <a:ext cx="6462737" cy="216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58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Vandaag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84" y="1421100"/>
            <a:ext cx="7285355" cy="56938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3200" spc="-1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Architecture</a:t>
            </a:r>
          </a:p>
          <a:p>
            <a:pPr marL="353695" indent="-340995">
              <a:lnSpc>
                <a:spcPct val="100000"/>
              </a:lnSpc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lang="en-US" sz="3200" spc="-15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</a:t>
            </a:r>
          </a:p>
          <a:p>
            <a:pPr marL="353695" indent="-340995">
              <a:spcBef>
                <a:spcPts val="2160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3200" spc="-1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Forms</a:t>
            </a: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>
              <a:lnSpc>
                <a:spcPct val="100000"/>
              </a:lnSpc>
              <a:spcBef>
                <a:spcPts val="1"/>
              </a:spcBef>
            </a:pP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lang="nl-NL" sz="3200" spc="-27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</a:t>
            </a:r>
            <a:r>
              <a:rPr lang="nl-NL" sz="3200" spc="-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l-NL" sz="3200" spc="-27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</a:t>
            </a:r>
            <a:r>
              <a:rPr lang="nl-NL" sz="3200" spc="-2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Live </a:t>
            </a:r>
            <a:r>
              <a:rPr lang="nl-NL" sz="3200" spc="-27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API’s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3695" indent="-340995">
              <a:lnSpc>
                <a:spcPct val="100000"/>
              </a:lnSpc>
              <a:spcBef>
                <a:spcPts val="1915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3200" spc="-7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Pipes</a:t>
            </a:r>
            <a:endParaRPr lang="nl-NL" sz="3200" spc="-75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53695" indent="-340995">
              <a:lnSpc>
                <a:spcPct val="100000"/>
              </a:lnSpc>
              <a:spcBef>
                <a:spcPts val="1915"/>
              </a:spcBef>
              <a:buFont typeface="Verdana"/>
              <a:buChar char="•"/>
              <a:tabLst>
                <a:tab pos="354330" algn="l"/>
              </a:tabLst>
            </a:pPr>
            <a:r>
              <a:rPr lang="nl-NL" sz="3200" spc="-75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Subscribe</a:t>
            </a:r>
            <a:r>
              <a:rPr lang="nl-NL" sz="3200" spc="-7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(event bus)</a:t>
            </a:r>
          </a:p>
          <a:p>
            <a:pPr marL="353695" indent="-340995">
              <a:lnSpc>
                <a:spcPct val="100000"/>
              </a:lnSpc>
              <a:spcBef>
                <a:spcPts val="1915"/>
              </a:spcBef>
              <a:buFont typeface="Verdana"/>
              <a:buChar char="•"/>
              <a:tabLst>
                <a:tab pos="354330" algn="l"/>
              </a:tabLst>
            </a:pPr>
            <a:endParaRPr lang="en-US" sz="2300" spc="-15" dirty="0">
              <a:latin typeface="Verdana"/>
              <a:cs typeface="Verdana"/>
            </a:endParaRPr>
          </a:p>
          <a:p>
            <a:pPr marL="353695" indent="-340995">
              <a:lnSpc>
                <a:spcPct val="100000"/>
              </a:lnSpc>
              <a:spcBef>
                <a:spcPts val="1915"/>
              </a:spcBef>
              <a:buFont typeface="Verdana"/>
              <a:buChar char="•"/>
              <a:tabLst>
                <a:tab pos="354330" algn="l"/>
              </a:tabLst>
            </a:pPr>
            <a:endParaRPr sz="23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3FA01-88FD-B441-B710-0FF7161D3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Architecture Angular project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C8FDDC-24F2-8C4E-A78E-A46C19F3B9AC}"/>
              </a:ext>
            </a:extLst>
          </p:cNvPr>
          <p:cNvSpPr/>
          <p:nvPr/>
        </p:nvSpPr>
        <p:spPr>
          <a:xfrm>
            <a:off x="2527300" y="1495425"/>
            <a:ext cx="53467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https://medium.com/@tomastrajan/6-best-practices-pro-tips-for-angular-cli-better-developer-experience-7b328bc9db81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949A8-1C51-C04F-A129-F6426A4EA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899" y="2562225"/>
            <a:ext cx="51816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10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00A22-0824-8A41-AD32-4E094286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8D547-758A-C041-8946-ABADD569A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" y="1019175"/>
            <a:ext cx="93853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34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34" y="1166082"/>
            <a:ext cx="9223058" cy="42319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0" y="2683577"/>
            <a:ext cx="9223058" cy="2769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4457121" y="3882811"/>
            <a:ext cx="1797597" cy="80200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2020">
              <a:defRPr/>
            </a:pPr>
            <a:r>
              <a:rPr lang="en-US" sz="1579" b="1" dirty="0" err="1">
                <a:solidFill>
                  <a:srgbClr val="C00000"/>
                </a:solidFill>
                <a:latin typeface="Calibri" panose="020F0502020204030204"/>
              </a:rPr>
              <a:t>TeslaBattery</a:t>
            </a:r>
            <a:endParaRPr lang="en-US" sz="1579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483019" y="5506554"/>
            <a:ext cx="1152306" cy="80200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2020">
              <a:defRPr/>
            </a:pPr>
            <a:r>
              <a:rPr lang="en-US" sz="1579" b="1" dirty="0" err="1">
                <a:solidFill>
                  <a:srgbClr val="FF0000"/>
                </a:solidFill>
                <a:latin typeface="Calibri" panose="020F0502020204030204"/>
              </a:rPr>
              <a:t>TeslaCar</a:t>
            </a:r>
            <a:endParaRPr lang="en-US" sz="1579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286089" y="5516709"/>
            <a:ext cx="1152306" cy="80200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2020">
              <a:defRPr/>
            </a:pPr>
            <a:r>
              <a:rPr lang="en-US" sz="1579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579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029669" y="5516709"/>
            <a:ext cx="1290008" cy="80200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2020">
              <a:defRPr/>
            </a:pPr>
            <a:r>
              <a:rPr lang="en-US" sz="1579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579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6873506" y="5516709"/>
            <a:ext cx="1257167" cy="80200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2020">
              <a:defRPr/>
            </a:pPr>
            <a:r>
              <a:rPr lang="en-US" sz="1579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579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8684501" y="5506554"/>
            <a:ext cx="1257167" cy="80200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2020">
              <a:defRPr/>
            </a:pPr>
            <a:r>
              <a:rPr lang="en-US" sz="1579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579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1963530" y="4705126"/>
            <a:ext cx="3161928" cy="801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5304930" y="4705126"/>
            <a:ext cx="4024141" cy="801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5304930" y="4705126"/>
            <a:ext cx="2189669" cy="801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238528" y="4705126"/>
            <a:ext cx="329416" cy="801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3838908" y="4708618"/>
            <a:ext cx="1352952" cy="808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4429465" y="2753923"/>
            <a:ext cx="1797597" cy="80200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2020">
              <a:defRPr/>
            </a:pPr>
            <a:r>
              <a:rPr lang="en-US" sz="1579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App.vue</a:t>
            </a:r>
            <a:endParaRPr lang="en-US" sz="1579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5355918" y="3555928"/>
            <a:ext cx="0" cy="349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7143505" y="4782093"/>
            <a:ext cx="717166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2020">
              <a:defRPr/>
            </a:pPr>
            <a:r>
              <a:rPr lang="en-US" sz="1579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621136" y="4836081"/>
            <a:ext cx="690736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2020">
              <a:defRPr/>
            </a:pPr>
            <a:r>
              <a:rPr lang="en-US" sz="1579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3709850" y="4970157"/>
            <a:ext cx="690736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2020">
              <a:defRPr/>
            </a:pPr>
            <a:r>
              <a:rPr lang="en-US" sz="1579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4753910" y="5066913"/>
            <a:ext cx="690736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2020">
              <a:defRPr/>
            </a:pPr>
            <a:r>
              <a:rPr lang="en-US" sz="1579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5652494" y="4970157"/>
            <a:ext cx="690736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2020">
              <a:defRPr/>
            </a:pPr>
            <a:r>
              <a:rPr lang="en-US" sz="1579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C3F079-C886-E449-B190-7FB5AE616586}"/>
              </a:ext>
            </a:extLst>
          </p:cNvPr>
          <p:cNvSpPr txBox="1"/>
          <p:nvPr/>
        </p:nvSpPr>
        <p:spPr>
          <a:xfrm>
            <a:off x="6434428" y="4064267"/>
            <a:ext cx="2691005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9" b="1" i="1" dirty="0">
                <a:sym typeface="Wingdings" pitchFamily="2" charset="2"/>
              </a:rPr>
              <a:t> </a:t>
            </a:r>
            <a:r>
              <a:rPr lang="en-US" sz="1579" b="1" i="1" dirty="0"/>
              <a:t>Container Component</a:t>
            </a:r>
            <a:endParaRPr lang="en-US" sz="1579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C1554-C3B3-4A46-9EF3-22A47ED4E629}"/>
              </a:ext>
            </a:extLst>
          </p:cNvPr>
          <p:cNvSpPr txBox="1"/>
          <p:nvPr/>
        </p:nvSpPr>
        <p:spPr>
          <a:xfrm>
            <a:off x="3743423" y="6412800"/>
            <a:ext cx="3231157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0631" indent="-250631">
              <a:buFont typeface="Wingdings" pitchFamily="2" charset="2"/>
              <a:buChar char="à"/>
            </a:pPr>
            <a:r>
              <a:rPr lang="en-US" sz="1579" b="1" dirty="0"/>
              <a:t>Presentational </a:t>
            </a:r>
            <a:r>
              <a:rPr lang="en-US" sz="1579" b="1" i="1" dirty="0"/>
              <a:t>Components</a:t>
            </a:r>
            <a:endParaRPr lang="en-US" sz="1579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D94674-87D3-024F-98EE-376357451D94}"/>
              </a:ext>
            </a:extLst>
          </p:cNvPr>
          <p:cNvSpPr/>
          <p:nvPr/>
        </p:nvSpPr>
        <p:spPr>
          <a:xfrm>
            <a:off x="1875752" y="3900956"/>
            <a:ext cx="1797597" cy="80200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2020">
              <a:defRPr/>
            </a:pPr>
            <a:r>
              <a:rPr lang="en-US" sz="1579" b="1" dirty="0" err="1">
                <a:solidFill>
                  <a:srgbClr val="C00000"/>
                </a:solidFill>
                <a:latin typeface="Calibri" panose="020F0502020204030204"/>
              </a:rPr>
              <a:t>CoreService</a:t>
            </a:r>
            <a:endParaRPr lang="en-US" sz="1579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4ED7E27-5AE7-174F-953A-3BA8FF5AD75E}"/>
              </a:ext>
            </a:extLst>
          </p:cNvPr>
          <p:cNvCxnSpPr>
            <a:cxnSpLocks/>
            <a:stCxn id="32" idx="3"/>
            <a:endCxn id="4" idx="1"/>
          </p:cNvCxnSpPr>
          <p:nvPr/>
        </p:nvCxnSpPr>
        <p:spPr>
          <a:xfrm flipV="1">
            <a:off x="3673349" y="4283814"/>
            <a:ext cx="783772" cy="18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93EC832-4736-884D-B31E-9D7F94D6D207}"/>
              </a:ext>
            </a:extLst>
          </p:cNvPr>
          <p:cNvSpPr/>
          <p:nvPr/>
        </p:nvSpPr>
        <p:spPr>
          <a:xfrm>
            <a:off x="6944947" y="3254739"/>
            <a:ext cx="1797597" cy="80200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2020">
              <a:defRPr/>
            </a:pPr>
            <a:r>
              <a:rPr lang="en-US" sz="1579" b="1" dirty="0" err="1">
                <a:solidFill>
                  <a:srgbClr val="C00000"/>
                </a:solidFill>
                <a:latin typeface="Calibri" panose="020F0502020204030204"/>
              </a:rPr>
              <a:t>SpecifiekService</a:t>
            </a:r>
            <a:endParaRPr lang="en-US" sz="1579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04322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57F99-D137-E04C-931E-5993DCE5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6EA023-E2B5-B649-8996-FDAA491AC70F}"/>
              </a:ext>
            </a:extLst>
          </p:cNvPr>
          <p:cNvSpPr/>
          <p:nvPr/>
        </p:nvSpPr>
        <p:spPr>
          <a:xfrm>
            <a:off x="774700" y="1876425"/>
            <a:ext cx="9677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Georgia" panose="02040502050405020303" pitchFamily="18" charset="0"/>
              </a:rPr>
              <a:t>If feature module A needs to import service from feature module B, consider moving that service into core?</a:t>
            </a:r>
            <a:endParaRPr lang="en-US" sz="3200" b="1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807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8295" y="1151391"/>
            <a:ext cx="2213610" cy="714375"/>
          </a:xfrm>
          <a:custGeom>
            <a:avLst/>
            <a:gdLst/>
            <a:ahLst/>
            <a:cxnLst/>
            <a:rect l="l" t="t" r="r" b="b"/>
            <a:pathLst>
              <a:path w="2213610" h="714375">
                <a:moveTo>
                  <a:pt x="2213609" y="0"/>
                </a:moveTo>
                <a:lnTo>
                  <a:pt x="0" y="0"/>
                </a:lnTo>
                <a:lnTo>
                  <a:pt x="0" y="713993"/>
                </a:lnTo>
                <a:lnTo>
                  <a:pt x="2213609" y="713993"/>
                </a:lnTo>
                <a:lnTo>
                  <a:pt x="2213609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3609" y="6857"/>
                </a:lnTo>
                <a:lnTo>
                  <a:pt x="2213609" y="0"/>
                </a:lnTo>
                <a:close/>
              </a:path>
              <a:path w="2213610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2213610" h="714375">
                <a:moveTo>
                  <a:pt x="2199890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2199890" y="707135"/>
                </a:lnTo>
                <a:lnTo>
                  <a:pt x="2199890" y="700277"/>
                </a:lnTo>
                <a:close/>
              </a:path>
              <a:path w="2213610" h="714375">
                <a:moveTo>
                  <a:pt x="2199890" y="6857"/>
                </a:moveTo>
                <a:lnTo>
                  <a:pt x="2199890" y="707135"/>
                </a:lnTo>
                <a:lnTo>
                  <a:pt x="2206748" y="700277"/>
                </a:lnTo>
                <a:lnTo>
                  <a:pt x="2213609" y="700277"/>
                </a:lnTo>
                <a:lnTo>
                  <a:pt x="2213609" y="13715"/>
                </a:lnTo>
                <a:lnTo>
                  <a:pt x="2206748" y="13715"/>
                </a:lnTo>
                <a:lnTo>
                  <a:pt x="2199890" y="6857"/>
                </a:lnTo>
                <a:close/>
              </a:path>
              <a:path w="2213610" h="714375">
                <a:moveTo>
                  <a:pt x="2213609" y="700277"/>
                </a:moveTo>
                <a:lnTo>
                  <a:pt x="2206748" y="700277"/>
                </a:lnTo>
                <a:lnTo>
                  <a:pt x="2199890" y="707135"/>
                </a:lnTo>
                <a:lnTo>
                  <a:pt x="2213609" y="707135"/>
                </a:lnTo>
                <a:lnTo>
                  <a:pt x="2213609" y="700277"/>
                </a:lnTo>
                <a:close/>
              </a:path>
              <a:path w="2213610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3610" h="714375">
                <a:moveTo>
                  <a:pt x="2199890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890" y="13715"/>
                </a:lnTo>
                <a:lnTo>
                  <a:pt x="2199890" y="6857"/>
                </a:lnTo>
                <a:close/>
              </a:path>
              <a:path w="2213610" h="714375">
                <a:moveTo>
                  <a:pt x="2213609" y="6857"/>
                </a:moveTo>
                <a:lnTo>
                  <a:pt x="2199890" y="6857"/>
                </a:lnTo>
                <a:lnTo>
                  <a:pt x="2206748" y="13715"/>
                </a:lnTo>
                <a:lnTo>
                  <a:pt x="2213609" y="13715"/>
                </a:lnTo>
                <a:lnTo>
                  <a:pt x="2213609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95153" y="1158249"/>
            <a:ext cx="2200275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194945">
              <a:lnSpc>
                <a:spcPct val="100000"/>
              </a:lnSpc>
            </a:pP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Components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8295" y="2049027"/>
            <a:ext cx="2213610" cy="714375"/>
          </a:xfrm>
          <a:custGeom>
            <a:avLst/>
            <a:gdLst/>
            <a:ahLst/>
            <a:cxnLst/>
            <a:rect l="l" t="t" r="r" b="b"/>
            <a:pathLst>
              <a:path w="2213610" h="714375">
                <a:moveTo>
                  <a:pt x="2213609" y="0"/>
                </a:moveTo>
                <a:lnTo>
                  <a:pt x="0" y="0"/>
                </a:lnTo>
                <a:lnTo>
                  <a:pt x="0" y="713993"/>
                </a:lnTo>
                <a:lnTo>
                  <a:pt x="2213609" y="713993"/>
                </a:lnTo>
                <a:lnTo>
                  <a:pt x="2213609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3609" y="6857"/>
                </a:lnTo>
                <a:lnTo>
                  <a:pt x="2213609" y="0"/>
                </a:lnTo>
                <a:close/>
              </a:path>
              <a:path w="2213610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2213610" h="714375">
                <a:moveTo>
                  <a:pt x="2199890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2199890" y="707135"/>
                </a:lnTo>
                <a:lnTo>
                  <a:pt x="2199890" y="700277"/>
                </a:lnTo>
                <a:close/>
              </a:path>
              <a:path w="2213610" h="714375">
                <a:moveTo>
                  <a:pt x="2199890" y="6857"/>
                </a:moveTo>
                <a:lnTo>
                  <a:pt x="2199890" y="707135"/>
                </a:lnTo>
                <a:lnTo>
                  <a:pt x="2206748" y="700277"/>
                </a:lnTo>
                <a:lnTo>
                  <a:pt x="2213609" y="700277"/>
                </a:lnTo>
                <a:lnTo>
                  <a:pt x="2213609" y="13715"/>
                </a:lnTo>
                <a:lnTo>
                  <a:pt x="2206748" y="13715"/>
                </a:lnTo>
                <a:lnTo>
                  <a:pt x="2199890" y="6857"/>
                </a:lnTo>
                <a:close/>
              </a:path>
              <a:path w="2213610" h="714375">
                <a:moveTo>
                  <a:pt x="2213609" y="700277"/>
                </a:moveTo>
                <a:lnTo>
                  <a:pt x="2206748" y="700277"/>
                </a:lnTo>
                <a:lnTo>
                  <a:pt x="2199890" y="707135"/>
                </a:lnTo>
                <a:lnTo>
                  <a:pt x="2213609" y="707135"/>
                </a:lnTo>
                <a:lnTo>
                  <a:pt x="2213609" y="700277"/>
                </a:lnTo>
                <a:close/>
              </a:path>
              <a:path w="2213610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3610" h="714375">
                <a:moveTo>
                  <a:pt x="2199890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890" y="13715"/>
                </a:lnTo>
                <a:lnTo>
                  <a:pt x="2199890" y="6857"/>
                </a:lnTo>
                <a:close/>
              </a:path>
              <a:path w="2213610" h="714375">
                <a:moveTo>
                  <a:pt x="2213609" y="6857"/>
                </a:moveTo>
                <a:lnTo>
                  <a:pt x="2199890" y="6857"/>
                </a:lnTo>
                <a:lnTo>
                  <a:pt x="2206748" y="13715"/>
                </a:lnTo>
                <a:lnTo>
                  <a:pt x="2213609" y="13715"/>
                </a:lnTo>
                <a:lnTo>
                  <a:pt x="2213609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95153" y="2055885"/>
            <a:ext cx="2200275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342900">
              <a:lnSpc>
                <a:spcPct val="100000"/>
              </a:lnSpc>
            </a:pPr>
            <a:r>
              <a:rPr sz="2250" spc="-2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peScript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88295" y="3015243"/>
            <a:ext cx="2213610" cy="714375"/>
          </a:xfrm>
          <a:custGeom>
            <a:avLst/>
            <a:gdLst/>
            <a:ahLst/>
            <a:cxnLst/>
            <a:rect l="l" t="t" r="r" b="b"/>
            <a:pathLst>
              <a:path w="2213610" h="714375">
                <a:moveTo>
                  <a:pt x="2213609" y="0"/>
                </a:moveTo>
                <a:lnTo>
                  <a:pt x="0" y="0"/>
                </a:lnTo>
                <a:lnTo>
                  <a:pt x="0" y="713993"/>
                </a:lnTo>
                <a:lnTo>
                  <a:pt x="2213609" y="713993"/>
                </a:lnTo>
                <a:lnTo>
                  <a:pt x="2213609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3609" y="6857"/>
                </a:lnTo>
                <a:lnTo>
                  <a:pt x="2213609" y="0"/>
                </a:lnTo>
                <a:close/>
              </a:path>
              <a:path w="2213610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2213610" h="714375">
                <a:moveTo>
                  <a:pt x="2199890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2199890" y="707135"/>
                </a:lnTo>
                <a:lnTo>
                  <a:pt x="2199890" y="700277"/>
                </a:lnTo>
                <a:close/>
              </a:path>
              <a:path w="2213610" h="714375">
                <a:moveTo>
                  <a:pt x="2199890" y="6857"/>
                </a:moveTo>
                <a:lnTo>
                  <a:pt x="2199890" y="707135"/>
                </a:lnTo>
                <a:lnTo>
                  <a:pt x="2206748" y="700277"/>
                </a:lnTo>
                <a:lnTo>
                  <a:pt x="2213609" y="700277"/>
                </a:lnTo>
                <a:lnTo>
                  <a:pt x="2213609" y="13715"/>
                </a:lnTo>
                <a:lnTo>
                  <a:pt x="2206748" y="13715"/>
                </a:lnTo>
                <a:lnTo>
                  <a:pt x="2199890" y="6857"/>
                </a:lnTo>
                <a:close/>
              </a:path>
              <a:path w="2213610" h="714375">
                <a:moveTo>
                  <a:pt x="2213609" y="700277"/>
                </a:moveTo>
                <a:lnTo>
                  <a:pt x="2206748" y="700277"/>
                </a:lnTo>
                <a:lnTo>
                  <a:pt x="2199890" y="707135"/>
                </a:lnTo>
                <a:lnTo>
                  <a:pt x="2213609" y="707135"/>
                </a:lnTo>
                <a:lnTo>
                  <a:pt x="2213609" y="700277"/>
                </a:lnTo>
                <a:close/>
              </a:path>
              <a:path w="2213610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3610" h="714375">
                <a:moveTo>
                  <a:pt x="2199890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890" y="13715"/>
                </a:lnTo>
                <a:lnTo>
                  <a:pt x="2199890" y="6857"/>
                </a:lnTo>
                <a:close/>
              </a:path>
              <a:path w="2213610" h="714375">
                <a:moveTo>
                  <a:pt x="2213609" y="6857"/>
                </a:moveTo>
                <a:lnTo>
                  <a:pt x="2199890" y="6857"/>
                </a:lnTo>
                <a:lnTo>
                  <a:pt x="2206748" y="13715"/>
                </a:lnTo>
                <a:lnTo>
                  <a:pt x="2213609" y="13715"/>
                </a:lnTo>
                <a:lnTo>
                  <a:pt x="2213609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95153" y="3022101"/>
            <a:ext cx="2200275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561975">
              <a:lnSpc>
                <a:spcPct val="100000"/>
              </a:lnSpc>
            </a:pP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Classes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88295" y="4030989"/>
            <a:ext cx="2213610" cy="714375"/>
          </a:xfrm>
          <a:custGeom>
            <a:avLst/>
            <a:gdLst/>
            <a:ahLst/>
            <a:cxnLst/>
            <a:rect l="l" t="t" r="r" b="b"/>
            <a:pathLst>
              <a:path w="2213610" h="714375">
                <a:moveTo>
                  <a:pt x="2213609" y="0"/>
                </a:moveTo>
                <a:lnTo>
                  <a:pt x="0" y="0"/>
                </a:lnTo>
                <a:lnTo>
                  <a:pt x="0" y="713993"/>
                </a:lnTo>
                <a:lnTo>
                  <a:pt x="2213609" y="713993"/>
                </a:lnTo>
                <a:lnTo>
                  <a:pt x="2213609" y="707129"/>
                </a:lnTo>
                <a:lnTo>
                  <a:pt x="13715" y="707129"/>
                </a:lnTo>
                <a:lnTo>
                  <a:pt x="6857" y="700271"/>
                </a:lnTo>
                <a:lnTo>
                  <a:pt x="13715" y="700271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3609" y="6857"/>
                </a:lnTo>
                <a:lnTo>
                  <a:pt x="2213609" y="0"/>
                </a:lnTo>
                <a:close/>
              </a:path>
              <a:path w="2213610" h="714375">
                <a:moveTo>
                  <a:pt x="13715" y="700271"/>
                </a:moveTo>
                <a:lnTo>
                  <a:pt x="6857" y="700271"/>
                </a:lnTo>
                <a:lnTo>
                  <a:pt x="13715" y="707129"/>
                </a:lnTo>
                <a:lnTo>
                  <a:pt x="13715" y="700271"/>
                </a:lnTo>
                <a:close/>
              </a:path>
              <a:path w="2213610" h="714375">
                <a:moveTo>
                  <a:pt x="2199890" y="700271"/>
                </a:moveTo>
                <a:lnTo>
                  <a:pt x="13715" y="700271"/>
                </a:lnTo>
                <a:lnTo>
                  <a:pt x="13715" y="707129"/>
                </a:lnTo>
                <a:lnTo>
                  <a:pt x="2199890" y="707129"/>
                </a:lnTo>
                <a:lnTo>
                  <a:pt x="2199890" y="700271"/>
                </a:lnTo>
                <a:close/>
              </a:path>
              <a:path w="2213610" h="714375">
                <a:moveTo>
                  <a:pt x="2199890" y="6857"/>
                </a:moveTo>
                <a:lnTo>
                  <a:pt x="2199890" y="707129"/>
                </a:lnTo>
                <a:lnTo>
                  <a:pt x="2206748" y="700271"/>
                </a:lnTo>
                <a:lnTo>
                  <a:pt x="2213609" y="700271"/>
                </a:lnTo>
                <a:lnTo>
                  <a:pt x="2213609" y="13715"/>
                </a:lnTo>
                <a:lnTo>
                  <a:pt x="2206748" y="13715"/>
                </a:lnTo>
                <a:lnTo>
                  <a:pt x="2199890" y="6857"/>
                </a:lnTo>
                <a:close/>
              </a:path>
              <a:path w="2213610" h="714375">
                <a:moveTo>
                  <a:pt x="2213609" y="700271"/>
                </a:moveTo>
                <a:lnTo>
                  <a:pt x="2206748" y="700271"/>
                </a:lnTo>
                <a:lnTo>
                  <a:pt x="2199890" y="707129"/>
                </a:lnTo>
                <a:lnTo>
                  <a:pt x="2213609" y="707129"/>
                </a:lnTo>
                <a:lnTo>
                  <a:pt x="2213609" y="700271"/>
                </a:lnTo>
                <a:close/>
              </a:path>
              <a:path w="2213610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3610" h="714375">
                <a:moveTo>
                  <a:pt x="2199890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890" y="13715"/>
                </a:lnTo>
                <a:lnTo>
                  <a:pt x="2199890" y="6857"/>
                </a:lnTo>
                <a:close/>
              </a:path>
              <a:path w="2213610" h="714375">
                <a:moveTo>
                  <a:pt x="2213609" y="6857"/>
                </a:moveTo>
                <a:lnTo>
                  <a:pt x="2199890" y="6857"/>
                </a:lnTo>
                <a:lnTo>
                  <a:pt x="2206748" y="13715"/>
                </a:lnTo>
                <a:lnTo>
                  <a:pt x="2213609" y="13715"/>
                </a:lnTo>
                <a:lnTo>
                  <a:pt x="2213609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95153" y="4037841"/>
            <a:ext cx="2200275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111125">
              <a:lnSpc>
                <a:spcPct val="100000"/>
              </a:lnSpc>
            </a:pP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250" spc="-2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ent</a:t>
            </a:r>
            <a:r>
              <a:rPr sz="2250" spc="2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binding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88295" y="5006343"/>
            <a:ext cx="2213610" cy="713740"/>
          </a:xfrm>
          <a:custGeom>
            <a:avLst/>
            <a:gdLst/>
            <a:ahLst/>
            <a:cxnLst/>
            <a:rect l="l" t="t" r="r" b="b"/>
            <a:pathLst>
              <a:path w="2213610" h="713739">
                <a:moveTo>
                  <a:pt x="2213609" y="0"/>
                </a:moveTo>
                <a:lnTo>
                  <a:pt x="0" y="0"/>
                </a:lnTo>
                <a:lnTo>
                  <a:pt x="0" y="713231"/>
                </a:lnTo>
                <a:lnTo>
                  <a:pt x="2213609" y="713231"/>
                </a:lnTo>
                <a:lnTo>
                  <a:pt x="2213609" y="706373"/>
                </a:lnTo>
                <a:lnTo>
                  <a:pt x="13715" y="706373"/>
                </a:lnTo>
                <a:lnTo>
                  <a:pt x="6857" y="699515"/>
                </a:lnTo>
                <a:lnTo>
                  <a:pt x="13715" y="69951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3609" y="6857"/>
                </a:lnTo>
                <a:lnTo>
                  <a:pt x="2213609" y="0"/>
                </a:lnTo>
                <a:close/>
              </a:path>
              <a:path w="2213610" h="713739">
                <a:moveTo>
                  <a:pt x="13715" y="699515"/>
                </a:moveTo>
                <a:lnTo>
                  <a:pt x="6857" y="699515"/>
                </a:lnTo>
                <a:lnTo>
                  <a:pt x="13715" y="706373"/>
                </a:lnTo>
                <a:lnTo>
                  <a:pt x="13715" y="699515"/>
                </a:lnTo>
                <a:close/>
              </a:path>
              <a:path w="2213610" h="713739">
                <a:moveTo>
                  <a:pt x="2199890" y="699515"/>
                </a:moveTo>
                <a:lnTo>
                  <a:pt x="13715" y="699515"/>
                </a:lnTo>
                <a:lnTo>
                  <a:pt x="13715" y="706373"/>
                </a:lnTo>
                <a:lnTo>
                  <a:pt x="2199890" y="706373"/>
                </a:lnTo>
                <a:lnTo>
                  <a:pt x="2199890" y="699515"/>
                </a:lnTo>
                <a:close/>
              </a:path>
              <a:path w="2213610" h="713739">
                <a:moveTo>
                  <a:pt x="2199890" y="6857"/>
                </a:moveTo>
                <a:lnTo>
                  <a:pt x="2199890" y="706373"/>
                </a:lnTo>
                <a:lnTo>
                  <a:pt x="2206748" y="699515"/>
                </a:lnTo>
                <a:lnTo>
                  <a:pt x="2213609" y="699515"/>
                </a:lnTo>
                <a:lnTo>
                  <a:pt x="2213609" y="13715"/>
                </a:lnTo>
                <a:lnTo>
                  <a:pt x="2206748" y="13715"/>
                </a:lnTo>
                <a:lnTo>
                  <a:pt x="2199890" y="6857"/>
                </a:lnTo>
                <a:close/>
              </a:path>
              <a:path w="2213610" h="713739">
                <a:moveTo>
                  <a:pt x="2213609" y="699515"/>
                </a:moveTo>
                <a:lnTo>
                  <a:pt x="2206748" y="699515"/>
                </a:lnTo>
                <a:lnTo>
                  <a:pt x="2199890" y="706373"/>
                </a:lnTo>
                <a:lnTo>
                  <a:pt x="2213609" y="706373"/>
                </a:lnTo>
                <a:lnTo>
                  <a:pt x="2213609" y="699515"/>
                </a:lnTo>
                <a:close/>
              </a:path>
              <a:path w="2213610" h="713739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3610" h="713739">
                <a:moveTo>
                  <a:pt x="2199890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890" y="13715"/>
                </a:lnTo>
                <a:lnTo>
                  <a:pt x="2199890" y="6857"/>
                </a:lnTo>
                <a:close/>
              </a:path>
              <a:path w="2213610" h="713739">
                <a:moveTo>
                  <a:pt x="2213609" y="6857"/>
                </a:moveTo>
                <a:lnTo>
                  <a:pt x="2199890" y="6857"/>
                </a:lnTo>
                <a:lnTo>
                  <a:pt x="2206748" y="13715"/>
                </a:lnTo>
                <a:lnTo>
                  <a:pt x="2213609" y="13715"/>
                </a:lnTo>
                <a:lnTo>
                  <a:pt x="2213609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18888" y="1151391"/>
            <a:ext cx="2212975" cy="714375"/>
          </a:xfrm>
          <a:custGeom>
            <a:avLst/>
            <a:gdLst/>
            <a:ahLst/>
            <a:cxnLst/>
            <a:rect l="l" t="t" r="r" b="b"/>
            <a:pathLst>
              <a:path w="2212975" h="714375">
                <a:moveTo>
                  <a:pt x="2212847" y="0"/>
                </a:moveTo>
                <a:lnTo>
                  <a:pt x="0" y="0"/>
                </a:lnTo>
                <a:lnTo>
                  <a:pt x="0" y="713993"/>
                </a:lnTo>
                <a:lnTo>
                  <a:pt x="2212847" y="713993"/>
                </a:lnTo>
                <a:lnTo>
                  <a:pt x="2212847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2847" y="6857"/>
                </a:lnTo>
                <a:lnTo>
                  <a:pt x="2212847" y="0"/>
                </a:lnTo>
                <a:close/>
              </a:path>
              <a:path w="2212975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2212975" h="714375">
                <a:moveTo>
                  <a:pt x="2199131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2199131" y="707135"/>
                </a:lnTo>
                <a:lnTo>
                  <a:pt x="2199131" y="700277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2199131" y="707135"/>
                </a:lnTo>
                <a:lnTo>
                  <a:pt x="2205989" y="700277"/>
                </a:lnTo>
                <a:lnTo>
                  <a:pt x="2212847" y="700277"/>
                </a:lnTo>
                <a:lnTo>
                  <a:pt x="2212847" y="13715"/>
                </a:lnTo>
                <a:lnTo>
                  <a:pt x="2205989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700277"/>
                </a:moveTo>
                <a:lnTo>
                  <a:pt x="2205989" y="700277"/>
                </a:lnTo>
                <a:lnTo>
                  <a:pt x="2199131" y="707135"/>
                </a:lnTo>
                <a:lnTo>
                  <a:pt x="2212847" y="707135"/>
                </a:lnTo>
                <a:lnTo>
                  <a:pt x="2212847" y="700277"/>
                </a:lnTo>
                <a:close/>
              </a:path>
              <a:path w="2212975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131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6857"/>
                </a:moveTo>
                <a:lnTo>
                  <a:pt x="2199131" y="6857"/>
                </a:lnTo>
                <a:lnTo>
                  <a:pt x="2205989" y="13715"/>
                </a:lnTo>
                <a:lnTo>
                  <a:pt x="2212847" y="13715"/>
                </a:lnTo>
                <a:lnTo>
                  <a:pt x="221284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18888" y="2049027"/>
            <a:ext cx="2212975" cy="714375"/>
          </a:xfrm>
          <a:custGeom>
            <a:avLst/>
            <a:gdLst/>
            <a:ahLst/>
            <a:cxnLst/>
            <a:rect l="l" t="t" r="r" b="b"/>
            <a:pathLst>
              <a:path w="2212975" h="714375">
                <a:moveTo>
                  <a:pt x="2212847" y="0"/>
                </a:moveTo>
                <a:lnTo>
                  <a:pt x="0" y="0"/>
                </a:lnTo>
                <a:lnTo>
                  <a:pt x="0" y="713993"/>
                </a:lnTo>
                <a:lnTo>
                  <a:pt x="2212847" y="713993"/>
                </a:lnTo>
                <a:lnTo>
                  <a:pt x="2212847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2847" y="6857"/>
                </a:lnTo>
                <a:lnTo>
                  <a:pt x="2212847" y="0"/>
                </a:lnTo>
                <a:close/>
              </a:path>
              <a:path w="2212975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2212975" h="714375">
                <a:moveTo>
                  <a:pt x="2199131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2199131" y="707135"/>
                </a:lnTo>
                <a:lnTo>
                  <a:pt x="2199131" y="700277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2199131" y="707135"/>
                </a:lnTo>
                <a:lnTo>
                  <a:pt x="2205989" y="700277"/>
                </a:lnTo>
                <a:lnTo>
                  <a:pt x="2212847" y="700277"/>
                </a:lnTo>
                <a:lnTo>
                  <a:pt x="2212847" y="13715"/>
                </a:lnTo>
                <a:lnTo>
                  <a:pt x="2205989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700277"/>
                </a:moveTo>
                <a:lnTo>
                  <a:pt x="2205989" y="700277"/>
                </a:lnTo>
                <a:lnTo>
                  <a:pt x="2199131" y="707135"/>
                </a:lnTo>
                <a:lnTo>
                  <a:pt x="2212847" y="707135"/>
                </a:lnTo>
                <a:lnTo>
                  <a:pt x="2212847" y="700277"/>
                </a:lnTo>
                <a:close/>
              </a:path>
              <a:path w="2212975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131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6857"/>
                </a:moveTo>
                <a:lnTo>
                  <a:pt x="2199131" y="6857"/>
                </a:lnTo>
                <a:lnTo>
                  <a:pt x="2205989" y="13715"/>
                </a:lnTo>
                <a:lnTo>
                  <a:pt x="2212847" y="13715"/>
                </a:lnTo>
                <a:lnTo>
                  <a:pt x="221284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18888" y="3015243"/>
            <a:ext cx="2212975" cy="714375"/>
          </a:xfrm>
          <a:custGeom>
            <a:avLst/>
            <a:gdLst/>
            <a:ahLst/>
            <a:cxnLst/>
            <a:rect l="l" t="t" r="r" b="b"/>
            <a:pathLst>
              <a:path w="2212975" h="714375">
                <a:moveTo>
                  <a:pt x="2212847" y="0"/>
                </a:moveTo>
                <a:lnTo>
                  <a:pt x="0" y="0"/>
                </a:lnTo>
                <a:lnTo>
                  <a:pt x="0" y="713993"/>
                </a:lnTo>
                <a:lnTo>
                  <a:pt x="2212847" y="713993"/>
                </a:lnTo>
                <a:lnTo>
                  <a:pt x="2212847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2847" y="6857"/>
                </a:lnTo>
                <a:lnTo>
                  <a:pt x="2212847" y="0"/>
                </a:lnTo>
                <a:close/>
              </a:path>
              <a:path w="2212975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2212975" h="714375">
                <a:moveTo>
                  <a:pt x="2199131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2199131" y="707135"/>
                </a:lnTo>
                <a:lnTo>
                  <a:pt x="2199131" y="700277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2199131" y="707135"/>
                </a:lnTo>
                <a:lnTo>
                  <a:pt x="2205989" y="700277"/>
                </a:lnTo>
                <a:lnTo>
                  <a:pt x="2212847" y="700277"/>
                </a:lnTo>
                <a:lnTo>
                  <a:pt x="2212847" y="13715"/>
                </a:lnTo>
                <a:lnTo>
                  <a:pt x="2205989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700277"/>
                </a:moveTo>
                <a:lnTo>
                  <a:pt x="2205989" y="700277"/>
                </a:lnTo>
                <a:lnTo>
                  <a:pt x="2199131" y="707135"/>
                </a:lnTo>
                <a:lnTo>
                  <a:pt x="2212847" y="707135"/>
                </a:lnTo>
                <a:lnTo>
                  <a:pt x="2212847" y="700277"/>
                </a:lnTo>
                <a:close/>
              </a:path>
              <a:path w="2212975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131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6857"/>
                </a:moveTo>
                <a:lnTo>
                  <a:pt x="2199131" y="6857"/>
                </a:lnTo>
                <a:lnTo>
                  <a:pt x="2205989" y="13715"/>
                </a:lnTo>
                <a:lnTo>
                  <a:pt x="2212847" y="13715"/>
                </a:lnTo>
                <a:lnTo>
                  <a:pt x="221284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8888" y="4030989"/>
            <a:ext cx="2212975" cy="714375"/>
          </a:xfrm>
          <a:custGeom>
            <a:avLst/>
            <a:gdLst/>
            <a:ahLst/>
            <a:cxnLst/>
            <a:rect l="l" t="t" r="r" b="b"/>
            <a:pathLst>
              <a:path w="2212975" h="714375">
                <a:moveTo>
                  <a:pt x="2212847" y="0"/>
                </a:moveTo>
                <a:lnTo>
                  <a:pt x="0" y="0"/>
                </a:lnTo>
                <a:lnTo>
                  <a:pt x="0" y="713993"/>
                </a:lnTo>
                <a:lnTo>
                  <a:pt x="2212847" y="713993"/>
                </a:lnTo>
                <a:lnTo>
                  <a:pt x="2212847" y="707129"/>
                </a:lnTo>
                <a:lnTo>
                  <a:pt x="13715" y="707129"/>
                </a:lnTo>
                <a:lnTo>
                  <a:pt x="6857" y="700271"/>
                </a:lnTo>
                <a:lnTo>
                  <a:pt x="13715" y="700271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2847" y="6857"/>
                </a:lnTo>
                <a:lnTo>
                  <a:pt x="2212847" y="0"/>
                </a:lnTo>
                <a:close/>
              </a:path>
              <a:path w="2212975" h="714375">
                <a:moveTo>
                  <a:pt x="13715" y="700271"/>
                </a:moveTo>
                <a:lnTo>
                  <a:pt x="6857" y="700271"/>
                </a:lnTo>
                <a:lnTo>
                  <a:pt x="13715" y="707129"/>
                </a:lnTo>
                <a:lnTo>
                  <a:pt x="13715" y="700271"/>
                </a:lnTo>
                <a:close/>
              </a:path>
              <a:path w="2212975" h="714375">
                <a:moveTo>
                  <a:pt x="2199131" y="700271"/>
                </a:moveTo>
                <a:lnTo>
                  <a:pt x="13715" y="700271"/>
                </a:lnTo>
                <a:lnTo>
                  <a:pt x="13715" y="707129"/>
                </a:lnTo>
                <a:lnTo>
                  <a:pt x="2199131" y="707129"/>
                </a:lnTo>
                <a:lnTo>
                  <a:pt x="2199131" y="700271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2199131" y="707129"/>
                </a:lnTo>
                <a:lnTo>
                  <a:pt x="2205989" y="700271"/>
                </a:lnTo>
                <a:lnTo>
                  <a:pt x="2212847" y="700271"/>
                </a:lnTo>
                <a:lnTo>
                  <a:pt x="2212847" y="13715"/>
                </a:lnTo>
                <a:lnTo>
                  <a:pt x="2205989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700271"/>
                </a:moveTo>
                <a:lnTo>
                  <a:pt x="2205989" y="700271"/>
                </a:lnTo>
                <a:lnTo>
                  <a:pt x="2199131" y="707129"/>
                </a:lnTo>
                <a:lnTo>
                  <a:pt x="2212847" y="707129"/>
                </a:lnTo>
                <a:lnTo>
                  <a:pt x="2212847" y="700271"/>
                </a:lnTo>
                <a:close/>
              </a:path>
              <a:path w="2212975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131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6857"/>
                </a:moveTo>
                <a:lnTo>
                  <a:pt x="2199131" y="6857"/>
                </a:lnTo>
                <a:lnTo>
                  <a:pt x="2205989" y="13715"/>
                </a:lnTo>
                <a:lnTo>
                  <a:pt x="2212847" y="13715"/>
                </a:lnTo>
                <a:lnTo>
                  <a:pt x="221284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18888" y="5010915"/>
            <a:ext cx="2212975" cy="714375"/>
          </a:xfrm>
          <a:custGeom>
            <a:avLst/>
            <a:gdLst/>
            <a:ahLst/>
            <a:cxnLst/>
            <a:rect l="l" t="t" r="r" b="b"/>
            <a:pathLst>
              <a:path w="2212975" h="714375">
                <a:moveTo>
                  <a:pt x="2212847" y="0"/>
                </a:moveTo>
                <a:lnTo>
                  <a:pt x="0" y="0"/>
                </a:lnTo>
                <a:lnTo>
                  <a:pt x="0" y="713993"/>
                </a:lnTo>
                <a:lnTo>
                  <a:pt x="2212847" y="713993"/>
                </a:lnTo>
                <a:lnTo>
                  <a:pt x="2212847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2847" y="6857"/>
                </a:lnTo>
                <a:lnTo>
                  <a:pt x="2212847" y="0"/>
                </a:lnTo>
                <a:close/>
              </a:path>
              <a:path w="2212975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2212975" h="714375">
                <a:moveTo>
                  <a:pt x="2199131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2199131" y="707135"/>
                </a:lnTo>
                <a:lnTo>
                  <a:pt x="2199131" y="700277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2199131" y="707135"/>
                </a:lnTo>
                <a:lnTo>
                  <a:pt x="2205989" y="700277"/>
                </a:lnTo>
                <a:lnTo>
                  <a:pt x="2212847" y="700277"/>
                </a:lnTo>
                <a:lnTo>
                  <a:pt x="2212847" y="13715"/>
                </a:lnTo>
                <a:lnTo>
                  <a:pt x="2205989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700277"/>
                </a:moveTo>
                <a:lnTo>
                  <a:pt x="2205989" y="700277"/>
                </a:lnTo>
                <a:lnTo>
                  <a:pt x="2199131" y="707135"/>
                </a:lnTo>
                <a:lnTo>
                  <a:pt x="2212847" y="707135"/>
                </a:lnTo>
                <a:lnTo>
                  <a:pt x="2212847" y="700277"/>
                </a:lnTo>
                <a:close/>
              </a:path>
              <a:path w="2212975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2975" h="714375">
                <a:moveTo>
                  <a:pt x="2199131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131" y="13715"/>
                </a:lnTo>
                <a:lnTo>
                  <a:pt x="2199131" y="6857"/>
                </a:lnTo>
                <a:close/>
              </a:path>
              <a:path w="2212975" h="714375">
                <a:moveTo>
                  <a:pt x="2212847" y="6857"/>
                </a:moveTo>
                <a:lnTo>
                  <a:pt x="2199131" y="6857"/>
                </a:lnTo>
                <a:lnTo>
                  <a:pt x="2205989" y="13715"/>
                </a:lnTo>
                <a:lnTo>
                  <a:pt x="2212847" y="13715"/>
                </a:lnTo>
                <a:lnTo>
                  <a:pt x="2212847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66721" y="1151391"/>
            <a:ext cx="2213610" cy="714375"/>
          </a:xfrm>
          <a:custGeom>
            <a:avLst/>
            <a:gdLst/>
            <a:ahLst/>
            <a:cxnLst/>
            <a:rect l="l" t="t" r="r" b="b"/>
            <a:pathLst>
              <a:path w="2213609" h="714375">
                <a:moveTo>
                  <a:pt x="2213609" y="0"/>
                </a:moveTo>
                <a:lnTo>
                  <a:pt x="0" y="0"/>
                </a:lnTo>
                <a:lnTo>
                  <a:pt x="0" y="713993"/>
                </a:lnTo>
                <a:lnTo>
                  <a:pt x="2213609" y="713993"/>
                </a:lnTo>
                <a:lnTo>
                  <a:pt x="2213609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3609" y="6857"/>
                </a:lnTo>
                <a:lnTo>
                  <a:pt x="2213609" y="0"/>
                </a:lnTo>
                <a:close/>
              </a:path>
              <a:path w="2213609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2213609" h="714375">
                <a:moveTo>
                  <a:pt x="2199893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2199893" y="707135"/>
                </a:lnTo>
                <a:lnTo>
                  <a:pt x="2199893" y="700277"/>
                </a:lnTo>
                <a:close/>
              </a:path>
              <a:path w="2213609" h="714375">
                <a:moveTo>
                  <a:pt x="2199893" y="6857"/>
                </a:moveTo>
                <a:lnTo>
                  <a:pt x="2199893" y="707135"/>
                </a:lnTo>
                <a:lnTo>
                  <a:pt x="2206751" y="700277"/>
                </a:lnTo>
                <a:lnTo>
                  <a:pt x="2213609" y="700277"/>
                </a:lnTo>
                <a:lnTo>
                  <a:pt x="2213609" y="13715"/>
                </a:lnTo>
                <a:lnTo>
                  <a:pt x="2206751" y="13715"/>
                </a:lnTo>
                <a:lnTo>
                  <a:pt x="2199893" y="6857"/>
                </a:lnTo>
                <a:close/>
              </a:path>
              <a:path w="2213609" h="714375">
                <a:moveTo>
                  <a:pt x="2213609" y="700277"/>
                </a:moveTo>
                <a:lnTo>
                  <a:pt x="2206751" y="700277"/>
                </a:lnTo>
                <a:lnTo>
                  <a:pt x="2199893" y="707135"/>
                </a:lnTo>
                <a:lnTo>
                  <a:pt x="2213609" y="707135"/>
                </a:lnTo>
                <a:lnTo>
                  <a:pt x="2213609" y="700277"/>
                </a:lnTo>
                <a:close/>
              </a:path>
              <a:path w="2213609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3609" h="714375">
                <a:moveTo>
                  <a:pt x="2199893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893" y="13715"/>
                </a:lnTo>
                <a:lnTo>
                  <a:pt x="2199893" y="6857"/>
                </a:lnTo>
                <a:close/>
              </a:path>
              <a:path w="2213609" h="714375">
                <a:moveTo>
                  <a:pt x="2213609" y="6857"/>
                </a:moveTo>
                <a:lnTo>
                  <a:pt x="2199893" y="6857"/>
                </a:lnTo>
                <a:lnTo>
                  <a:pt x="2206751" y="13715"/>
                </a:lnTo>
                <a:lnTo>
                  <a:pt x="2213609" y="13715"/>
                </a:lnTo>
                <a:lnTo>
                  <a:pt x="2213609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85771" y="5013963"/>
            <a:ext cx="2213610" cy="714375"/>
          </a:xfrm>
          <a:custGeom>
            <a:avLst/>
            <a:gdLst/>
            <a:ahLst/>
            <a:cxnLst/>
            <a:rect l="l" t="t" r="r" b="b"/>
            <a:pathLst>
              <a:path w="2213609" h="714375">
                <a:moveTo>
                  <a:pt x="2213609" y="0"/>
                </a:moveTo>
                <a:lnTo>
                  <a:pt x="0" y="0"/>
                </a:lnTo>
                <a:lnTo>
                  <a:pt x="0" y="713993"/>
                </a:lnTo>
                <a:lnTo>
                  <a:pt x="2213609" y="713993"/>
                </a:lnTo>
                <a:lnTo>
                  <a:pt x="2213609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213609" y="6857"/>
                </a:lnTo>
                <a:lnTo>
                  <a:pt x="2213609" y="0"/>
                </a:lnTo>
                <a:close/>
              </a:path>
              <a:path w="2213609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2213609" h="714375">
                <a:moveTo>
                  <a:pt x="2199893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2199893" y="707135"/>
                </a:lnTo>
                <a:lnTo>
                  <a:pt x="2199893" y="700277"/>
                </a:lnTo>
                <a:close/>
              </a:path>
              <a:path w="2213609" h="714375">
                <a:moveTo>
                  <a:pt x="2199893" y="6857"/>
                </a:moveTo>
                <a:lnTo>
                  <a:pt x="2199893" y="707135"/>
                </a:lnTo>
                <a:lnTo>
                  <a:pt x="2206751" y="700277"/>
                </a:lnTo>
                <a:lnTo>
                  <a:pt x="2213609" y="700277"/>
                </a:lnTo>
                <a:lnTo>
                  <a:pt x="2213609" y="13715"/>
                </a:lnTo>
                <a:lnTo>
                  <a:pt x="2206751" y="13715"/>
                </a:lnTo>
                <a:lnTo>
                  <a:pt x="2199893" y="6857"/>
                </a:lnTo>
                <a:close/>
              </a:path>
              <a:path w="2213609" h="714375">
                <a:moveTo>
                  <a:pt x="2213609" y="700277"/>
                </a:moveTo>
                <a:lnTo>
                  <a:pt x="2206751" y="700277"/>
                </a:lnTo>
                <a:lnTo>
                  <a:pt x="2199893" y="707135"/>
                </a:lnTo>
                <a:lnTo>
                  <a:pt x="2213609" y="707135"/>
                </a:lnTo>
                <a:lnTo>
                  <a:pt x="2213609" y="700277"/>
                </a:lnTo>
                <a:close/>
              </a:path>
              <a:path w="2213609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213609" h="714375">
                <a:moveTo>
                  <a:pt x="2199893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199893" y="13715"/>
                </a:lnTo>
                <a:lnTo>
                  <a:pt x="2199893" y="6857"/>
                </a:lnTo>
                <a:close/>
              </a:path>
              <a:path w="2213609" h="714375">
                <a:moveTo>
                  <a:pt x="2213609" y="6857"/>
                </a:moveTo>
                <a:lnTo>
                  <a:pt x="2199893" y="6857"/>
                </a:lnTo>
                <a:lnTo>
                  <a:pt x="2206751" y="13715"/>
                </a:lnTo>
                <a:lnTo>
                  <a:pt x="2213609" y="13715"/>
                </a:lnTo>
                <a:lnTo>
                  <a:pt x="2213609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95153" y="5013201"/>
            <a:ext cx="7729855" cy="70802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367030">
              <a:lnSpc>
                <a:spcPct val="100000"/>
              </a:lnSpc>
              <a:tabLst>
                <a:tab pos="3419475" algn="l"/>
                <a:tab pos="6212840" algn="l"/>
              </a:tabLst>
            </a:pPr>
            <a:r>
              <a:rPr sz="3375" spc="-375" baseline="1234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375" spc="-7" baseline="123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375" baseline="1234" dirty="0">
                <a:solidFill>
                  <a:srgbClr val="FFFFFF"/>
                </a:solidFill>
                <a:latin typeface="Verdana"/>
                <a:cs typeface="Verdana"/>
              </a:rPr>
              <a:t>mp</a:t>
            </a:r>
            <a:r>
              <a:rPr sz="3375" spc="-15" baseline="1234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375" baseline="1234" dirty="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sz="3375" spc="-7" baseline="123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375" baseline="123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375" baseline="1234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Pipe</a:t>
            </a: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2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3375" spc="-7" baseline="1234" dirty="0">
                <a:solidFill>
                  <a:srgbClr val="FFFFFF"/>
                </a:solidFill>
                <a:latin typeface="Verdana"/>
                <a:cs typeface="Verdana"/>
              </a:rPr>
              <a:t>Views</a:t>
            </a:r>
            <a:endParaRPr sz="3375" baseline="1234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25745" y="1158249"/>
            <a:ext cx="2199640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492759">
              <a:lnSpc>
                <a:spcPct val="100000"/>
              </a:lnSpc>
            </a:pP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Services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25745" y="2055885"/>
            <a:ext cx="2199640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546100">
              <a:lnSpc>
                <a:spcPct val="100000"/>
              </a:lnSpc>
            </a:pPr>
            <a:r>
              <a:rPr sz="225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ou</a:t>
            </a: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25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25745" y="3022101"/>
            <a:ext cx="2199640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730250">
              <a:lnSpc>
                <a:spcPct val="100000"/>
              </a:lnSpc>
            </a:pPr>
            <a:r>
              <a:rPr sz="2250" spc="-5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25745" y="4037841"/>
            <a:ext cx="2199640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213995">
              <a:lnSpc>
                <a:spcPct val="100000"/>
              </a:lnSpc>
            </a:pP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Obser</a:t>
            </a:r>
            <a:r>
              <a:rPr sz="2250" spc="-4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bles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73580" y="1158249"/>
            <a:ext cx="2200275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marL="177800">
              <a:lnSpc>
                <a:spcPct val="100000"/>
              </a:lnSpc>
            </a:pP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2250" spc="2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50" spc="-5" dirty="0">
                <a:solidFill>
                  <a:srgbClr val="FFFFFF"/>
                </a:solidFill>
                <a:latin typeface="Verdana"/>
                <a:cs typeface="Verdana"/>
              </a:rPr>
              <a:t>binding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765435" y="6023613"/>
            <a:ext cx="7766684" cy="714375"/>
          </a:xfrm>
          <a:custGeom>
            <a:avLst/>
            <a:gdLst/>
            <a:ahLst/>
            <a:cxnLst/>
            <a:rect l="l" t="t" r="r" b="b"/>
            <a:pathLst>
              <a:path w="7766684" h="714375">
                <a:moveTo>
                  <a:pt x="7766303" y="0"/>
                </a:moveTo>
                <a:lnTo>
                  <a:pt x="0" y="0"/>
                </a:lnTo>
                <a:lnTo>
                  <a:pt x="0" y="713993"/>
                </a:lnTo>
                <a:lnTo>
                  <a:pt x="7766303" y="713993"/>
                </a:lnTo>
                <a:lnTo>
                  <a:pt x="7766303" y="707135"/>
                </a:lnTo>
                <a:lnTo>
                  <a:pt x="13715" y="707135"/>
                </a:lnTo>
                <a:lnTo>
                  <a:pt x="6857" y="700277"/>
                </a:lnTo>
                <a:lnTo>
                  <a:pt x="13715" y="700277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7766303" y="6857"/>
                </a:lnTo>
                <a:lnTo>
                  <a:pt x="7766303" y="0"/>
                </a:lnTo>
                <a:close/>
              </a:path>
              <a:path w="7766684" h="714375">
                <a:moveTo>
                  <a:pt x="13715" y="700277"/>
                </a:moveTo>
                <a:lnTo>
                  <a:pt x="6857" y="700277"/>
                </a:lnTo>
                <a:lnTo>
                  <a:pt x="13715" y="707135"/>
                </a:lnTo>
                <a:lnTo>
                  <a:pt x="13715" y="700277"/>
                </a:lnTo>
                <a:close/>
              </a:path>
              <a:path w="7766684" h="714375">
                <a:moveTo>
                  <a:pt x="7752584" y="700277"/>
                </a:moveTo>
                <a:lnTo>
                  <a:pt x="13715" y="700277"/>
                </a:lnTo>
                <a:lnTo>
                  <a:pt x="13715" y="707135"/>
                </a:lnTo>
                <a:lnTo>
                  <a:pt x="7752584" y="707135"/>
                </a:lnTo>
                <a:lnTo>
                  <a:pt x="7752584" y="700277"/>
                </a:lnTo>
                <a:close/>
              </a:path>
              <a:path w="7766684" h="714375">
                <a:moveTo>
                  <a:pt x="7752584" y="6857"/>
                </a:moveTo>
                <a:lnTo>
                  <a:pt x="7752584" y="707135"/>
                </a:lnTo>
                <a:lnTo>
                  <a:pt x="7759442" y="700277"/>
                </a:lnTo>
                <a:lnTo>
                  <a:pt x="7766303" y="700277"/>
                </a:lnTo>
                <a:lnTo>
                  <a:pt x="7766303" y="13715"/>
                </a:lnTo>
                <a:lnTo>
                  <a:pt x="7759442" y="13715"/>
                </a:lnTo>
                <a:lnTo>
                  <a:pt x="7752584" y="6857"/>
                </a:lnTo>
                <a:close/>
              </a:path>
              <a:path w="7766684" h="714375">
                <a:moveTo>
                  <a:pt x="7766303" y="700277"/>
                </a:moveTo>
                <a:lnTo>
                  <a:pt x="7759442" y="700277"/>
                </a:lnTo>
                <a:lnTo>
                  <a:pt x="7752584" y="707135"/>
                </a:lnTo>
                <a:lnTo>
                  <a:pt x="7766303" y="707135"/>
                </a:lnTo>
                <a:lnTo>
                  <a:pt x="7766303" y="700277"/>
                </a:lnTo>
                <a:close/>
              </a:path>
              <a:path w="7766684" h="714375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7766684" h="714375">
                <a:moveTo>
                  <a:pt x="7752584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7752584" y="13715"/>
                </a:lnTo>
                <a:lnTo>
                  <a:pt x="7752584" y="6857"/>
                </a:lnTo>
                <a:close/>
              </a:path>
              <a:path w="7766684" h="714375">
                <a:moveTo>
                  <a:pt x="7766303" y="6857"/>
                </a:moveTo>
                <a:lnTo>
                  <a:pt x="7752584" y="6857"/>
                </a:lnTo>
                <a:lnTo>
                  <a:pt x="7759442" y="13715"/>
                </a:lnTo>
                <a:lnTo>
                  <a:pt x="7766303" y="13715"/>
                </a:lnTo>
                <a:lnTo>
                  <a:pt x="776630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772293" y="6030471"/>
            <a:ext cx="7752715" cy="700405"/>
          </a:xfrm>
          <a:prstGeom prst="rect">
            <a:avLst/>
          </a:prstGeom>
          <a:solidFill>
            <a:srgbClr val="00CC99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250" dirty="0">
                <a:solidFill>
                  <a:srgbClr val="FFFFFF"/>
                </a:solidFill>
                <a:latin typeface="Verdana"/>
                <a:cs typeface="Verdana"/>
              </a:rPr>
              <a:t>…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266584" y="472182"/>
            <a:ext cx="8160230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690" algn="ctr">
              <a:lnSpc>
                <a:spcPct val="100000"/>
              </a:lnSpc>
            </a:pPr>
            <a:r>
              <a:rPr spc="10" dirty="0"/>
              <a:t>Angular</a:t>
            </a:r>
            <a:endParaRPr spc="15" dirty="0"/>
          </a:p>
        </p:txBody>
      </p:sp>
      <p:sp>
        <p:nvSpPr>
          <p:cNvPr id="27" name="object 27"/>
          <p:cNvSpPr/>
          <p:nvPr/>
        </p:nvSpPr>
        <p:spPr>
          <a:xfrm>
            <a:off x="4660270" y="2318013"/>
            <a:ext cx="1869948" cy="15316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92858" y="3835917"/>
            <a:ext cx="1595627" cy="4709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Game over Observables !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05951" y="2256781"/>
            <a:ext cx="7481499" cy="3729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b="1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 algn="ctr"/>
            <a:endParaRPr lang="nl-NL" sz="2105" dirty="0"/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2105" b="1" dirty="0">
              <a:latin typeface="Calibri" panose="020F0502020204030204" pitchFamily="34" charset="0"/>
              <a:ea typeface="ＭＳ 明朝"/>
              <a:cs typeface="Courier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nl-NL" sz="2105" b="1" dirty="0">
              <a:latin typeface="Calibri" panose="020F0502020204030204" pitchFamily="34" charset="0"/>
              <a:ea typeface="ＭＳ 明朝"/>
              <a:cs typeface="Courier"/>
            </a:endParaRPr>
          </a:p>
          <a:p>
            <a:pPr>
              <a:lnSpc>
                <a:spcPts val="1579"/>
              </a:lnSpc>
              <a:spcAft>
                <a:spcPts val="1579"/>
              </a:spcAft>
              <a:tabLst>
                <a:tab pos="510174" algn="l"/>
                <a:tab pos="1020348" algn="l"/>
                <a:tab pos="1530522" algn="l"/>
                <a:tab pos="2040696" algn="l"/>
                <a:tab pos="2550870" algn="l"/>
                <a:tab pos="3061044" algn="l"/>
                <a:tab pos="3571218" algn="l"/>
                <a:tab pos="4081392" algn="l"/>
                <a:tab pos="4591566" algn="l"/>
                <a:tab pos="5101740" algn="l"/>
                <a:tab pos="5611914" algn="l"/>
                <a:tab pos="6122088" algn="l"/>
                <a:tab pos="6632262" algn="l"/>
                <a:tab pos="7142436" algn="l"/>
                <a:tab pos="7652610" algn="l"/>
                <a:tab pos="8162784" algn="l"/>
              </a:tabLst>
            </a:pPr>
            <a:endParaRPr lang="en-US" sz="2105" b="1" dirty="0">
              <a:latin typeface="Calibri" panose="020F0502020204030204" pitchFamily="34" charset="0"/>
              <a:ea typeface="ＭＳ 明朝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44" y="1114425"/>
            <a:ext cx="7769606" cy="582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88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FD7E-FA1D-B14C-999F-9D6B1921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378A9-83DF-F44C-A66B-63C1E0C77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65275" y="945356"/>
            <a:ext cx="7562850" cy="567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38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A9725-4CD5-7E47-AC00-D4C1A062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5B54F-CEA5-004C-B128-55355DA32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4800" y="0"/>
            <a:ext cx="10083800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66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DB2CF-3576-AC41-B9E2-EC7728795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85D4B-1656-3A4F-94F1-249E46AEC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4800" y="0"/>
            <a:ext cx="10083800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63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082" y="1023154"/>
            <a:ext cx="6845237" cy="1331453"/>
          </a:xfrm>
        </p:spPr>
        <p:txBody>
          <a:bodyPr>
            <a:noAutofit/>
          </a:bodyPr>
          <a:lstStyle/>
          <a:p>
            <a:br>
              <a:rPr lang="nl-NL" sz="2807" b="1" dirty="0">
                <a:solidFill>
                  <a:srgbClr val="FFC000"/>
                </a:solidFill>
              </a:rPr>
            </a:br>
            <a:br>
              <a:rPr lang="nl-NL" sz="2807" b="1" dirty="0">
                <a:solidFill>
                  <a:srgbClr val="FFC000"/>
                </a:solidFill>
              </a:rPr>
            </a:br>
            <a:r>
              <a:rPr lang="nl-NL" sz="2807" b="1" dirty="0" err="1">
                <a:solidFill>
                  <a:srgbClr val="FFC000"/>
                </a:solidFill>
              </a:rPr>
              <a:t>Components</a:t>
            </a:r>
            <a:r>
              <a:rPr lang="nl-NL" sz="2807" b="1" dirty="0">
                <a:solidFill>
                  <a:srgbClr val="FFC000"/>
                </a:solidFill>
              </a:rPr>
              <a:t> </a:t>
            </a:r>
            <a:r>
              <a:rPr lang="nl-NL" sz="2807" b="1" dirty="0">
                <a:solidFill>
                  <a:srgbClr val="C00000"/>
                </a:solidFill>
              </a:rPr>
              <a:t>@input  @output</a:t>
            </a:r>
            <a:br>
              <a:rPr lang="nl-NL" sz="2807" b="1" dirty="0">
                <a:solidFill>
                  <a:srgbClr val="FFC000"/>
                </a:solidFill>
              </a:rPr>
            </a:br>
            <a:br>
              <a:rPr lang="nl-NL" sz="2105" b="1" dirty="0">
                <a:solidFill>
                  <a:srgbClr val="FFC000"/>
                </a:solidFill>
              </a:rPr>
            </a:br>
            <a:br>
              <a:rPr lang="nl-NL" sz="2105" b="1" dirty="0">
                <a:solidFill>
                  <a:schemeClr val="tx1"/>
                </a:solidFill>
              </a:rPr>
            </a:br>
            <a:br>
              <a:rPr lang="nl-NL" sz="2105" dirty="0"/>
            </a:br>
            <a:endParaRPr lang="en-US" sz="2105" dirty="0">
              <a:solidFill>
                <a:srgbClr val="FFC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fgeronde rechthoek 5"/>
          <p:cNvSpPr/>
          <p:nvPr/>
        </p:nvSpPr>
        <p:spPr>
          <a:xfrm>
            <a:off x="4418321" y="3152827"/>
            <a:ext cx="1641213" cy="48410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err="1">
                <a:solidFill>
                  <a:schemeClr val="accent2"/>
                </a:solidFill>
              </a:rPr>
              <a:t>AppComponent</a:t>
            </a:r>
            <a:endParaRPr lang="nl-NL" sz="1600" b="1" dirty="0">
              <a:solidFill>
                <a:schemeClr val="accent2"/>
              </a:solidFill>
            </a:endParaRPr>
          </a:p>
        </p:txBody>
      </p:sp>
      <p:sp>
        <p:nvSpPr>
          <p:cNvPr id="6" name="Afgeronde rechthoek 10"/>
          <p:cNvSpPr/>
          <p:nvPr/>
        </p:nvSpPr>
        <p:spPr>
          <a:xfrm>
            <a:off x="6674543" y="4076462"/>
            <a:ext cx="1544671" cy="45597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10" dirty="0" err="1"/>
              <a:t>BooksComponent</a:t>
            </a:r>
            <a:endParaRPr lang="nl-NL" sz="1110" dirty="0"/>
          </a:p>
        </p:txBody>
      </p:sp>
      <p:cxnSp>
        <p:nvCxnSpPr>
          <p:cNvPr id="7" name="Rechte verbindingslijn met pijl 11"/>
          <p:cNvCxnSpPr/>
          <p:nvPr/>
        </p:nvCxnSpPr>
        <p:spPr>
          <a:xfrm>
            <a:off x="5741366" y="3663408"/>
            <a:ext cx="1543647" cy="3928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met pijl 12"/>
          <p:cNvCxnSpPr/>
          <p:nvPr/>
        </p:nvCxnSpPr>
        <p:spPr>
          <a:xfrm flipH="1">
            <a:off x="5316268" y="3683268"/>
            <a:ext cx="21833" cy="391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Afgeronde rechthoek 10"/>
          <p:cNvSpPr/>
          <p:nvPr/>
        </p:nvSpPr>
        <p:spPr>
          <a:xfrm>
            <a:off x="4418321" y="4076463"/>
            <a:ext cx="1617246" cy="521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10" dirty="0" err="1"/>
              <a:t>DashBoardComponent</a:t>
            </a:r>
            <a:endParaRPr lang="nl-NL" sz="1110" dirty="0"/>
          </a:p>
        </p:txBody>
      </p:sp>
      <p:cxnSp>
        <p:nvCxnSpPr>
          <p:cNvPr id="14" name="Rechte verbindingslijn met pijl 12"/>
          <p:cNvCxnSpPr/>
          <p:nvPr/>
        </p:nvCxnSpPr>
        <p:spPr>
          <a:xfrm flipH="1">
            <a:off x="3290957" y="3683267"/>
            <a:ext cx="1622045" cy="346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Afgeronde rechthoek 6"/>
          <p:cNvSpPr/>
          <p:nvPr/>
        </p:nvSpPr>
        <p:spPr>
          <a:xfrm>
            <a:off x="5741366" y="5271204"/>
            <a:ext cx="1543647" cy="48989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10" dirty="0" err="1"/>
              <a:t>BookDetalsComponent</a:t>
            </a:r>
            <a:endParaRPr lang="nl-NL" sz="1110" dirty="0"/>
          </a:p>
        </p:txBody>
      </p:sp>
      <p:sp>
        <p:nvSpPr>
          <p:cNvPr id="16" name="Afgeronde rechthoek 10"/>
          <p:cNvSpPr/>
          <p:nvPr/>
        </p:nvSpPr>
        <p:spPr>
          <a:xfrm>
            <a:off x="2277986" y="4076462"/>
            <a:ext cx="1701838" cy="52146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10" dirty="0" err="1"/>
              <a:t>BookSearchComponent</a:t>
            </a:r>
            <a:endParaRPr lang="nl-NL" sz="1110" dirty="0"/>
          </a:p>
        </p:txBody>
      </p:sp>
      <p:cxnSp>
        <p:nvCxnSpPr>
          <p:cNvPr id="24" name="Rechte verbindingslijn met pijl 12"/>
          <p:cNvCxnSpPr/>
          <p:nvPr/>
        </p:nvCxnSpPr>
        <p:spPr>
          <a:xfrm>
            <a:off x="5351850" y="4501923"/>
            <a:ext cx="917691" cy="664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Rechte verbindingslijn met pijl 12"/>
          <p:cNvCxnSpPr/>
          <p:nvPr/>
        </p:nvCxnSpPr>
        <p:spPr>
          <a:xfrm flipH="1">
            <a:off x="6708037" y="4532435"/>
            <a:ext cx="822309" cy="633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Afgeronde rechthoek 5">
            <a:extLst>
              <a:ext uri="{FF2B5EF4-FFF2-40B4-BE49-F238E27FC236}">
                <a16:creationId xmlns:a16="http://schemas.microsoft.com/office/drawing/2014/main" id="{83D28359-C14C-C949-9FE1-372FD74BE25F}"/>
              </a:ext>
            </a:extLst>
          </p:cNvPr>
          <p:cNvSpPr/>
          <p:nvPr/>
        </p:nvSpPr>
        <p:spPr>
          <a:xfrm>
            <a:off x="4545481" y="2326898"/>
            <a:ext cx="1541572" cy="48410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err="1">
                <a:solidFill>
                  <a:schemeClr val="accent2"/>
                </a:solidFill>
              </a:rPr>
              <a:t>index.html</a:t>
            </a:r>
            <a:endParaRPr lang="nl-NL" b="1" dirty="0">
              <a:solidFill>
                <a:schemeClr val="accent2"/>
              </a:solidFill>
            </a:endParaRPr>
          </a:p>
        </p:txBody>
      </p:sp>
      <p:cxnSp>
        <p:nvCxnSpPr>
          <p:cNvPr id="27" name="Rechte verbindingslijn met pijl 12">
            <a:extLst>
              <a:ext uri="{FF2B5EF4-FFF2-40B4-BE49-F238E27FC236}">
                <a16:creationId xmlns:a16="http://schemas.microsoft.com/office/drawing/2014/main" id="{C2D7E6CE-D447-A44B-9C19-4EA0B03F1E67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5238928" y="2857338"/>
            <a:ext cx="49820" cy="2954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Afgeronde rechthoek 16">
            <a:extLst>
              <a:ext uri="{FF2B5EF4-FFF2-40B4-BE49-F238E27FC236}">
                <a16:creationId xmlns:a16="http://schemas.microsoft.com/office/drawing/2014/main" id="{D8E0410D-6928-B94E-A439-3D7160344B24}"/>
              </a:ext>
            </a:extLst>
          </p:cNvPr>
          <p:cNvSpPr/>
          <p:nvPr/>
        </p:nvSpPr>
        <p:spPr>
          <a:xfrm>
            <a:off x="6708037" y="3159227"/>
            <a:ext cx="1533144" cy="495168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10" dirty="0" err="1">
                <a:solidFill>
                  <a:srgbClr val="FF0000"/>
                </a:solidFill>
              </a:rPr>
              <a:t>app.component.html</a:t>
            </a:r>
            <a:endParaRPr lang="nl-NL" sz="1110" dirty="0">
              <a:solidFill>
                <a:srgbClr val="FF0000"/>
              </a:solidFill>
            </a:endParaRPr>
          </a:p>
        </p:txBody>
      </p:sp>
      <p:cxnSp>
        <p:nvCxnSpPr>
          <p:cNvPr id="36" name="Rechte verbindingslijn met pijl 11">
            <a:extLst>
              <a:ext uri="{FF2B5EF4-FFF2-40B4-BE49-F238E27FC236}">
                <a16:creationId xmlns:a16="http://schemas.microsoft.com/office/drawing/2014/main" id="{F63CF1A0-9A7C-D742-9F32-D5010A5E14FB}"/>
              </a:ext>
            </a:extLst>
          </p:cNvPr>
          <p:cNvCxnSpPr>
            <a:cxnSpLocks/>
          </p:cNvCxnSpPr>
          <p:nvPr/>
        </p:nvCxnSpPr>
        <p:spPr>
          <a:xfrm>
            <a:off x="6087053" y="3394879"/>
            <a:ext cx="61145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451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51419" y="6985257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4">
                <a:moveTo>
                  <a:pt x="0" y="0"/>
                </a:moveTo>
                <a:lnTo>
                  <a:pt x="395481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18531" y="6985257"/>
            <a:ext cx="434340" cy="0"/>
          </a:xfrm>
          <a:custGeom>
            <a:avLst/>
            <a:gdLst/>
            <a:ahLst/>
            <a:cxnLst/>
            <a:rect l="l" t="t" r="r" b="b"/>
            <a:pathLst>
              <a:path w="434340">
                <a:moveTo>
                  <a:pt x="0" y="0"/>
                </a:moveTo>
                <a:lnTo>
                  <a:pt x="434339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31366" y="6985257"/>
            <a:ext cx="388620" cy="0"/>
          </a:xfrm>
          <a:custGeom>
            <a:avLst/>
            <a:gdLst/>
            <a:ahLst/>
            <a:cxnLst/>
            <a:rect l="l" t="t" r="r" b="b"/>
            <a:pathLst>
              <a:path w="388620">
                <a:moveTo>
                  <a:pt x="0" y="0"/>
                </a:moveTo>
                <a:lnTo>
                  <a:pt x="388616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6475" y="6985257"/>
            <a:ext cx="466725" cy="0"/>
          </a:xfrm>
          <a:custGeom>
            <a:avLst/>
            <a:gdLst/>
            <a:ahLst/>
            <a:cxnLst/>
            <a:rect l="l" t="t" r="r" b="b"/>
            <a:pathLst>
              <a:path w="466725">
                <a:moveTo>
                  <a:pt x="0" y="0"/>
                </a:moveTo>
                <a:lnTo>
                  <a:pt x="466343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66584" y="472182"/>
            <a:ext cx="9426816" cy="16979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50" b="1" spc="10" dirty="0">
                <a:latin typeface="Verdana"/>
                <a:cs typeface="Verdana"/>
              </a:rPr>
              <a:t>Routin</a:t>
            </a:r>
            <a:r>
              <a:rPr sz="2750" b="1" spc="15" dirty="0">
                <a:latin typeface="Verdana"/>
                <a:cs typeface="Verdana"/>
              </a:rPr>
              <a:t>g</a:t>
            </a:r>
            <a:r>
              <a:rPr sz="2750" b="1" spc="27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–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every</a:t>
            </a:r>
            <a:r>
              <a:rPr sz="2750" b="1" spc="26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rout</a:t>
            </a:r>
            <a:r>
              <a:rPr sz="2750" b="1" spc="15" dirty="0">
                <a:latin typeface="Verdana"/>
                <a:cs typeface="Verdana"/>
              </a:rPr>
              <a:t>e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0" dirty="0">
                <a:latin typeface="Verdana"/>
                <a:cs typeface="Verdana"/>
              </a:rPr>
              <a:t>is</a:t>
            </a:r>
            <a:r>
              <a:rPr sz="2750" b="1" spc="265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a</a:t>
            </a:r>
            <a:r>
              <a:rPr sz="2750" b="1" spc="270" dirty="0">
                <a:latin typeface="Times New Roman"/>
                <a:cs typeface="Times New Roman"/>
              </a:rPr>
              <a:t> </a:t>
            </a:r>
            <a:r>
              <a:rPr sz="2750" b="1" spc="15" dirty="0">
                <a:latin typeface="Verdana"/>
                <a:cs typeface="Verdana"/>
              </a:rPr>
              <a:t>Component</a:t>
            </a:r>
            <a:endParaRPr sz="27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353695" indent="-340995">
              <a:lnSpc>
                <a:spcPct val="100000"/>
              </a:lnSpc>
              <a:spcBef>
                <a:spcPts val="162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b="1" spc="-20" dirty="0">
                <a:solidFill>
                  <a:srgbClr val="FF0000"/>
                </a:solidFill>
                <a:latin typeface="Verdana"/>
                <a:cs typeface="Verdana"/>
              </a:rPr>
              <a:t>Component</a:t>
            </a:r>
            <a:r>
              <a:rPr sz="1950" b="1" spc="-15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1950" b="1" spc="1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-15" dirty="0">
                <a:solidFill>
                  <a:srgbClr val="FF0000"/>
                </a:solidFill>
                <a:latin typeface="Verdana"/>
                <a:cs typeface="Verdana"/>
              </a:rPr>
              <a:t>are</a:t>
            </a:r>
            <a:r>
              <a:rPr sz="1950" b="1" spc="1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-15" dirty="0">
                <a:solidFill>
                  <a:srgbClr val="FF0000"/>
                </a:solidFill>
                <a:latin typeface="Verdana"/>
                <a:cs typeface="Verdana"/>
              </a:rPr>
              <a:t>injected</a:t>
            </a:r>
            <a:r>
              <a:rPr sz="1950" b="1" spc="2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spc="-15" dirty="0">
                <a:solidFill>
                  <a:srgbClr val="FF0000"/>
                </a:solidFill>
                <a:latin typeface="Verdana"/>
                <a:cs typeface="Verdana"/>
              </a:rPr>
              <a:t>in</a:t>
            </a:r>
            <a:r>
              <a:rPr lang="nl-NL" sz="1950" b="1" spc="-15" dirty="0">
                <a:solidFill>
                  <a:srgbClr val="FF0000"/>
                </a:solidFill>
                <a:latin typeface="Verdana"/>
                <a:cs typeface="Verdana"/>
              </a:rPr>
              <a:t>:</a:t>
            </a:r>
            <a:r>
              <a:rPr sz="1950" b="1" spc="2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950" b="1" i="1" spc="-25" dirty="0">
                <a:solidFill>
                  <a:srgbClr val="C00000"/>
                </a:solidFill>
                <a:latin typeface="Courier New"/>
                <a:cs typeface="Courier New"/>
              </a:rPr>
              <a:t>&lt;router-outlet&gt;&lt;/router-outlet&gt;</a:t>
            </a:r>
            <a:endParaRPr sz="1950" b="1" i="1" dirty="0">
              <a:solidFill>
                <a:srgbClr val="C00000"/>
              </a:solidFill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60429" y="3046485"/>
            <a:ext cx="4741545" cy="1020444"/>
          </a:xfrm>
          <a:custGeom>
            <a:avLst/>
            <a:gdLst/>
            <a:ahLst/>
            <a:cxnLst/>
            <a:rect l="l" t="t" r="r" b="b"/>
            <a:pathLst>
              <a:path w="4741545" h="1020445">
                <a:moveTo>
                  <a:pt x="0" y="1020317"/>
                </a:moveTo>
                <a:lnTo>
                  <a:pt x="4741163" y="1020317"/>
                </a:lnTo>
                <a:lnTo>
                  <a:pt x="4741163" y="0"/>
                </a:lnTo>
                <a:lnTo>
                  <a:pt x="0" y="0"/>
                </a:lnTo>
                <a:lnTo>
                  <a:pt x="0" y="1020317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53570" y="3039627"/>
            <a:ext cx="4754880" cy="1034415"/>
          </a:xfrm>
          <a:custGeom>
            <a:avLst/>
            <a:gdLst/>
            <a:ahLst/>
            <a:cxnLst/>
            <a:rect l="l" t="t" r="r" b="b"/>
            <a:pathLst>
              <a:path w="4754880" h="1034414">
                <a:moveTo>
                  <a:pt x="4754879" y="0"/>
                </a:moveTo>
                <a:lnTo>
                  <a:pt x="0" y="0"/>
                </a:lnTo>
                <a:lnTo>
                  <a:pt x="0" y="1034033"/>
                </a:lnTo>
                <a:lnTo>
                  <a:pt x="4754879" y="1034033"/>
                </a:lnTo>
                <a:lnTo>
                  <a:pt x="4754879" y="1027175"/>
                </a:lnTo>
                <a:lnTo>
                  <a:pt x="13715" y="1027175"/>
                </a:lnTo>
                <a:lnTo>
                  <a:pt x="6857" y="1020317"/>
                </a:lnTo>
                <a:lnTo>
                  <a:pt x="13715" y="1020317"/>
                </a:lnTo>
                <a:lnTo>
                  <a:pt x="13715" y="12953"/>
                </a:lnTo>
                <a:lnTo>
                  <a:pt x="6857" y="12953"/>
                </a:lnTo>
                <a:lnTo>
                  <a:pt x="13715" y="6857"/>
                </a:lnTo>
                <a:lnTo>
                  <a:pt x="4754879" y="6857"/>
                </a:lnTo>
                <a:lnTo>
                  <a:pt x="4754879" y="0"/>
                </a:lnTo>
                <a:close/>
              </a:path>
              <a:path w="4754880" h="1034414">
                <a:moveTo>
                  <a:pt x="13715" y="1020317"/>
                </a:moveTo>
                <a:lnTo>
                  <a:pt x="6857" y="1020317"/>
                </a:lnTo>
                <a:lnTo>
                  <a:pt x="13715" y="1027175"/>
                </a:lnTo>
                <a:lnTo>
                  <a:pt x="13715" y="1020317"/>
                </a:lnTo>
                <a:close/>
              </a:path>
              <a:path w="4754880" h="1034414">
                <a:moveTo>
                  <a:pt x="4741160" y="1020317"/>
                </a:moveTo>
                <a:lnTo>
                  <a:pt x="13715" y="1020317"/>
                </a:lnTo>
                <a:lnTo>
                  <a:pt x="13715" y="1027175"/>
                </a:lnTo>
                <a:lnTo>
                  <a:pt x="4741160" y="1027175"/>
                </a:lnTo>
                <a:lnTo>
                  <a:pt x="4741160" y="1020317"/>
                </a:lnTo>
                <a:close/>
              </a:path>
              <a:path w="4754880" h="1034414">
                <a:moveTo>
                  <a:pt x="4741160" y="6857"/>
                </a:moveTo>
                <a:lnTo>
                  <a:pt x="4741160" y="1027175"/>
                </a:lnTo>
                <a:lnTo>
                  <a:pt x="4748018" y="1020317"/>
                </a:lnTo>
                <a:lnTo>
                  <a:pt x="4754879" y="1020317"/>
                </a:lnTo>
                <a:lnTo>
                  <a:pt x="4754879" y="12953"/>
                </a:lnTo>
                <a:lnTo>
                  <a:pt x="4748018" y="12953"/>
                </a:lnTo>
                <a:lnTo>
                  <a:pt x="4741160" y="6857"/>
                </a:lnTo>
                <a:close/>
              </a:path>
              <a:path w="4754880" h="1034414">
                <a:moveTo>
                  <a:pt x="4754879" y="1020317"/>
                </a:moveTo>
                <a:lnTo>
                  <a:pt x="4748018" y="1020317"/>
                </a:lnTo>
                <a:lnTo>
                  <a:pt x="4741160" y="1027175"/>
                </a:lnTo>
                <a:lnTo>
                  <a:pt x="4754879" y="1027175"/>
                </a:lnTo>
                <a:lnTo>
                  <a:pt x="4754879" y="1020317"/>
                </a:lnTo>
                <a:close/>
              </a:path>
              <a:path w="4754880" h="1034414">
                <a:moveTo>
                  <a:pt x="13715" y="6857"/>
                </a:moveTo>
                <a:lnTo>
                  <a:pt x="6857" y="12953"/>
                </a:lnTo>
                <a:lnTo>
                  <a:pt x="13715" y="12953"/>
                </a:lnTo>
                <a:lnTo>
                  <a:pt x="13715" y="6857"/>
                </a:lnTo>
                <a:close/>
              </a:path>
              <a:path w="4754880" h="1034414">
                <a:moveTo>
                  <a:pt x="4741160" y="6857"/>
                </a:moveTo>
                <a:lnTo>
                  <a:pt x="13715" y="6857"/>
                </a:lnTo>
                <a:lnTo>
                  <a:pt x="13715" y="12953"/>
                </a:lnTo>
                <a:lnTo>
                  <a:pt x="4741160" y="12953"/>
                </a:lnTo>
                <a:lnTo>
                  <a:pt x="4741160" y="6857"/>
                </a:lnTo>
                <a:close/>
              </a:path>
              <a:path w="4754880" h="1034414">
                <a:moveTo>
                  <a:pt x="4754879" y="6857"/>
                </a:moveTo>
                <a:lnTo>
                  <a:pt x="4741160" y="6857"/>
                </a:lnTo>
                <a:lnTo>
                  <a:pt x="4748018" y="12953"/>
                </a:lnTo>
                <a:lnTo>
                  <a:pt x="4754879" y="12953"/>
                </a:lnTo>
                <a:lnTo>
                  <a:pt x="4754879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30601" y="3912117"/>
            <a:ext cx="401320" cy="720090"/>
          </a:xfrm>
          <a:custGeom>
            <a:avLst/>
            <a:gdLst/>
            <a:ahLst/>
            <a:cxnLst/>
            <a:rect l="l" t="t" r="r" b="b"/>
            <a:pathLst>
              <a:path w="401320" h="720089">
                <a:moveTo>
                  <a:pt x="400811" y="519683"/>
                </a:moveTo>
                <a:lnTo>
                  <a:pt x="0" y="519683"/>
                </a:lnTo>
                <a:lnTo>
                  <a:pt x="200405" y="720083"/>
                </a:lnTo>
                <a:lnTo>
                  <a:pt x="400811" y="519683"/>
                </a:lnTo>
                <a:close/>
              </a:path>
              <a:path w="401320" h="720089">
                <a:moveTo>
                  <a:pt x="300989" y="0"/>
                </a:moveTo>
                <a:lnTo>
                  <a:pt x="100583" y="0"/>
                </a:lnTo>
                <a:lnTo>
                  <a:pt x="100583" y="519683"/>
                </a:lnTo>
                <a:lnTo>
                  <a:pt x="300989" y="51968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81071" y="3891543"/>
            <a:ext cx="500380" cy="770890"/>
          </a:xfrm>
          <a:custGeom>
            <a:avLst/>
            <a:gdLst/>
            <a:ahLst/>
            <a:cxnLst/>
            <a:rect l="l" t="t" r="r" b="b"/>
            <a:pathLst>
              <a:path w="500379" h="770889">
                <a:moveTo>
                  <a:pt x="129539" y="519683"/>
                </a:moveTo>
                <a:lnTo>
                  <a:pt x="0" y="519683"/>
                </a:lnTo>
                <a:lnTo>
                  <a:pt x="249935" y="770375"/>
                </a:lnTo>
                <a:lnTo>
                  <a:pt x="293998" y="726179"/>
                </a:lnTo>
                <a:lnTo>
                  <a:pt x="235457" y="726179"/>
                </a:lnTo>
                <a:lnTo>
                  <a:pt x="249935" y="711702"/>
                </a:lnTo>
                <a:lnTo>
                  <a:pt x="99061" y="560831"/>
                </a:lnTo>
                <a:lnTo>
                  <a:pt x="49529" y="560831"/>
                </a:lnTo>
                <a:lnTo>
                  <a:pt x="64007" y="525779"/>
                </a:lnTo>
                <a:lnTo>
                  <a:pt x="129539" y="525779"/>
                </a:lnTo>
                <a:lnTo>
                  <a:pt x="129539" y="519683"/>
                </a:lnTo>
                <a:close/>
              </a:path>
              <a:path w="500379" h="770889">
                <a:moveTo>
                  <a:pt x="249935" y="711702"/>
                </a:moveTo>
                <a:lnTo>
                  <a:pt x="235457" y="726179"/>
                </a:lnTo>
                <a:lnTo>
                  <a:pt x="264413" y="726179"/>
                </a:lnTo>
                <a:lnTo>
                  <a:pt x="249935" y="711702"/>
                </a:lnTo>
                <a:close/>
              </a:path>
              <a:path w="500379" h="770889">
                <a:moveTo>
                  <a:pt x="435863" y="525779"/>
                </a:moveTo>
                <a:lnTo>
                  <a:pt x="249935" y="711702"/>
                </a:lnTo>
                <a:lnTo>
                  <a:pt x="264413" y="726179"/>
                </a:lnTo>
                <a:lnTo>
                  <a:pt x="293998" y="726179"/>
                </a:lnTo>
                <a:lnTo>
                  <a:pt x="458848" y="560831"/>
                </a:lnTo>
                <a:lnTo>
                  <a:pt x="450341" y="560831"/>
                </a:lnTo>
                <a:lnTo>
                  <a:pt x="435863" y="525779"/>
                </a:lnTo>
                <a:close/>
              </a:path>
              <a:path w="500379" h="770889">
                <a:moveTo>
                  <a:pt x="64007" y="525779"/>
                </a:moveTo>
                <a:lnTo>
                  <a:pt x="49529" y="560831"/>
                </a:lnTo>
                <a:lnTo>
                  <a:pt x="99061" y="560831"/>
                </a:lnTo>
                <a:lnTo>
                  <a:pt x="64007" y="525779"/>
                </a:lnTo>
                <a:close/>
              </a:path>
              <a:path w="500379" h="770889">
                <a:moveTo>
                  <a:pt x="129539" y="525779"/>
                </a:moveTo>
                <a:lnTo>
                  <a:pt x="64007" y="525779"/>
                </a:lnTo>
                <a:lnTo>
                  <a:pt x="99061" y="560831"/>
                </a:lnTo>
                <a:lnTo>
                  <a:pt x="170687" y="560831"/>
                </a:lnTo>
                <a:lnTo>
                  <a:pt x="170687" y="540257"/>
                </a:lnTo>
                <a:lnTo>
                  <a:pt x="129539" y="540257"/>
                </a:lnTo>
                <a:lnTo>
                  <a:pt x="129539" y="525779"/>
                </a:lnTo>
                <a:close/>
              </a:path>
              <a:path w="500379" h="770889">
                <a:moveTo>
                  <a:pt x="329945" y="20573"/>
                </a:moveTo>
                <a:lnTo>
                  <a:pt x="329945" y="560831"/>
                </a:lnTo>
                <a:lnTo>
                  <a:pt x="400810" y="560831"/>
                </a:lnTo>
                <a:lnTo>
                  <a:pt x="421385" y="540257"/>
                </a:lnTo>
                <a:lnTo>
                  <a:pt x="371093" y="540257"/>
                </a:lnTo>
                <a:lnTo>
                  <a:pt x="350519" y="519683"/>
                </a:lnTo>
                <a:lnTo>
                  <a:pt x="371093" y="519683"/>
                </a:lnTo>
                <a:lnTo>
                  <a:pt x="371093" y="41147"/>
                </a:lnTo>
                <a:lnTo>
                  <a:pt x="350519" y="41147"/>
                </a:lnTo>
                <a:lnTo>
                  <a:pt x="329945" y="20573"/>
                </a:lnTo>
                <a:close/>
              </a:path>
              <a:path w="500379" h="770889">
                <a:moveTo>
                  <a:pt x="493794" y="525779"/>
                </a:moveTo>
                <a:lnTo>
                  <a:pt x="435863" y="525779"/>
                </a:lnTo>
                <a:lnTo>
                  <a:pt x="450341" y="560831"/>
                </a:lnTo>
                <a:lnTo>
                  <a:pt x="458848" y="560831"/>
                </a:lnTo>
                <a:lnTo>
                  <a:pt x="493794" y="525779"/>
                </a:lnTo>
                <a:close/>
              </a:path>
              <a:path w="500379" h="770889">
                <a:moveTo>
                  <a:pt x="371093" y="0"/>
                </a:moveTo>
                <a:lnTo>
                  <a:pt x="129539" y="0"/>
                </a:lnTo>
                <a:lnTo>
                  <a:pt x="129539" y="540257"/>
                </a:lnTo>
                <a:lnTo>
                  <a:pt x="150113" y="519683"/>
                </a:lnTo>
                <a:lnTo>
                  <a:pt x="170687" y="519683"/>
                </a:lnTo>
                <a:lnTo>
                  <a:pt x="170687" y="41147"/>
                </a:lnTo>
                <a:lnTo>
                  <a:pt x="150113" y="41147"/>
                </a:lnTo>
                <a:lnTo>
                  <a:pt x="170687" y="20573"/>
                </a:lnTo>
                <a:lnTo>
                  <a:pt x="371093" y="20573"/>
                </a:lnTo>
                <a:lnTo>
                  <a:pt x="371093" y="0"/>
                </a:lnTo>
                <a:close/>
              </a:path>
              <a:path w="500379" h="770889">
                <a:moveTo>
                  <a:pt x="170687" y="519683"/>
                </a:moveTo>
                <a:lnTo>
                  <a:pt x="150113" y="519683"/>
                </a:lnTo>
                <a:lnTo>
                  <a:pt x="129539" y="540257"/>
                </a:lnTo>
                <a:lnTo>
                  <a:pt x="170687" y="540257"/>
                </a:lnTo>
                <a:lnTo>
                  <a:pt x="170687" y="519683"/>
                </a:lnTo>
                <a:close/>
              </a:path>
              <a:path w="500379" h="770889">
                <a:moveTo>
                  <a:pt x="371093" y="519683"/>
                </a:moveTo>
                <a:lnTo>
                  <a:pt x="350519" y="519683"/>
                </a:lnTo>
                <a:lnTo>
                  <a:pt x="371093" y="540257"/>
                </a:lnTo>
                <a:lnTo>
                  <a:pt x="371093" y="519683"/>
                </a:lnTo>
                <a:close/>
              </a:path>
              <a:path w="500379" h="770889">
                <a:moveTo>
                  <a:pt x="499871" y="519683"/>
                </a:moveTo>
                <a:lnTo>
                  <a:pt x="371093" y="519683"/>
                </a:lnTo>
                <a:lnTo>
                  <a:pt x="371093" y="540257"/>
                </a:lnTo>
                <a:lnTo>
                  <a:pt x="421385" y="540257"/>
                </a:lnTo>
                <a:lnTo>
                  <a:pt x="435863" y="525779"/>
                </a:lnTo>
                <a:lnTo>
                  <a:pt x="493794" y="525779"/>
                </a:lnTo>
                <a:lnTo>
                  <a:pt x="499871" y="519683"/>
                </a:lnTo>
                <a:close/>
              </a:path>
              <a:path w="500379" h="770889">
                <a:moveTo>
                  <a:pt x="170687" y="20573"/>
                </a:moveTo>
                <a:lnTo>
                  <a:pt x="150113" y="41147"/>
                </a:lnTo>
                <a:lnTo>
                  <a:pt x="170687" y="41147"/>
                </a:lnTo>
                <a:lnTo>
                  <a:pt x="170687" y="20573"/>
                </a:lnTo>
                <a:close/>
              </a:path>
              <a:path w="500379" h="770889">
                <a:moveTo>
                  <a:pt x="329945" y="20573"/>
                </a:moveTo>
                <a:lnTo>
                  <a:pt x="170687" y="20573"/>
                </a:lnTo>
                <a:lnTo>
                  <a:pt x="170687" y="41147"/>
                </a:lnTo>
                <a:lnTo>
                  <a:pt x="329945" y="41147"/>
                </a:lnTo>
                <a:lnTo>
                  <a:pt x="329945" y="20573"/>
                </a:lnTo>
                <a:close/>
              </a:path>
              <a:path w="500379" h="770889">
                <a:moveTo>
                  <a:pt x="371093" y="20573"/>
                </a:moveTo>
                <a:lnTo>
                  <a:pt x="329945" y="20573"/>
                </a:lnTo>
                <a:lnTo>
                  <a:pt x="350519" y="41147"/>
                </a:lnTo>
                <a:lnTo>
                  <a:pt x="371093" y="41147"/>
                </a:lnTo>
                <a:lnTo>
                  <a:pt x="371093" y="20573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741055" y="3364703"/>
            <a:ext cx="5175250" cy="18620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0405">
              <a:lnSpc>
                <a:spcPct val="100000"/>
              </a:lnSpc>
            </a:pPr>
            <a:r>
              <a:rPr sz="3200" spc="15" dirty="0">
                <a:solidFill>
                  <a:srgbClr val="FFFFFF"/>
                </a:solidFill>
                <a:latin typeface="Verdana"/>
                <a:cs typeface="Verdana"/>
              </a:rPr>
              <a:t>HomeComponent</a:t>
            </a:r>
            <a:endParaRPr sz="32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9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C00000"/>
                </a:solidFill>
                <a:latin typeface="Arial"/>
                <a:cs typeface="Arial"/>
              </a:rPr>
              <a:t>&lt;router-outlet&gt;&lt;/router-outlet&gt;</a:t>
            </a:r>
          </a:p>
        </p:txBody>
      </p:sp>
      <p:sp>
        <p:nvSpPr>
          <p:cNvPr id="14" name="object 14"/>
          <p:cNvSpPr/>
          <p:nvPr/>
        </p:nvSpPr>
        <p:spPr>
          <a:xfrm>
            <a:off x="368689" y="5808729"/>
            <a:ext cx="2098040" cy="1233170"/>
          </a:xfrm>
          <a:custGeom>
            <a:avLst/>
            <a:gdLst/>
            <a:ahLst/>
            <a:cxnLst/>
            <a:rect l="l" t="t" r="r" b="b"/>
            <a:pathLst>
              <a:path w="2098040" h="1233170">
                <a:moveTo>
                  <a:pt x="0" y="1232915"/>
                </a:moveTo>
                <a:lnTo>
                  <a:pt x="2097785" y="1232915"/>
                </a:lnTo>
                <a:lnTo>
                  <a:pt x="2097785" y="0"/>
                </a:lnTo>
                <a:lnTo>
                  <a:pt x="0" y="0"/>
                </a:lnTo>
                <a:lnTo>
                  <a:pt x="0" y="1232915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1831" y="5801871"/>
            <a:ext cx="2112010" cy="1247140"/>
          </a:xfrm>
          <a:custGeom>
            <a:avLst/>
            <a:gdLst/>
            <a:ahLst/>
            <a:cxnLst/>
            <a:rect l="l" t="t" r="r" b="b"/>
            <a:pathLst>
              <a:path w="2112010" h="1247140">
                <a:moveTo>
                  <a:pt x="2111501" y="0"/>
                </a:moveTo>
                <a:lnTo>
                  <a:pt x="0" y="0"/>
                </a:lnTo>
                <a:lnTo>
                  <a:pt x="0" y="1246631"/>
                </a:lnTo>
                <a:lnTo>
                  <a:pt x="2111501" y="1246631"/>
                </a:lnTo>
                <a:lnTo>
                  <a:pt x="2111501" y="1239773"/>
                </a:lnTo>
                <a:lnTo>
                  <a:pt x="13715" y="1239773"/>
                </a:lnTo>
                <a:lnTo>
                  <a:pt x="6857" y="1232915"/>
                </a:lnTo>
                <a:lnTo>
                  <a:pt x="13715" y="123291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111501" y="6857"/>
                </a:lnTo>
                <a:lnTo>
                  <a:pt x="2111501" y="0"/>
                </a:lnTo>
                <a:close/>
              </a:path>
              <a:path w="2112010" h="1247140">
                <a:moveTo>
                  <a:pt x="13715" y="1232915"/>
                </a:moveTo>
                <a:lnTo>
                  <a:pt x="6857" y="1232915"/>
                </a:lnTo>
                <a:lnTo>
                  <a:pt x="13715" y="1239773"/>
                </a:lnTo>
                <a:lnTo>
                  <a:pt x="13715" y="1232915"/>
                </a:lnTo>
                <a:close/>
              </a:path>
              <a:path w="2112010" h="1247140">
                <a:moveTo>
                  <a:pt x="2097785" y="1232915"/>
                </a:moveTo>
                <a:lnTo>
                  <a:pt x="13715" y="1232915"/>
                </a:lnTo>
                <a:lnTo>
                  <a:pt x="13715" y="1239773"/>
                </a:lnTo>
                <a:lnTo>
                  <a:pt x="2097785" y="1239773"/>
                </a:lnTo>
                <a:lnTo>
                  <a:pt x="2097785" y="1232915"/>
                </a:lnTo>
                <a:close/>
              </a:path>
              <a:path w="2112010" h="1247140">
                <a:moveTo>
                  <a:pt x="2097785" y="6857"/>
                </a:moveTo>
                <a:lnTo>
                  <a:pt x="2097785" y="1239773"/>
                </a:lnTo>
                <a:lnTo>
                  <a:pt x="2104643" y="1232915"/>
                </a:lnTo>
                <a:lnTo>
                  <a:pt x="2111501" y="1232915"/>
                </a:lnTo>
                <a:lnTo>
                  <a:pt x="2111501" y="13715"/>
                </a:lnTo>
                <a:lnTo>
                  <a:pt x="2104643" y="13715"/>
                </a:lnTo>
                <a:lnTo>
                  <a:pt x="2097785" y="6857"/>
                </a:lnTo>
                <a:close/>
              </a:path>
              <a:path w="2112010" h="1247140">
                <a:moveTo>
                  <a:pt x="2111501" y="1232915"/>
                </a:moveTo>
                <a:lnTo>
                  <a:pt x="2104643" y="1232915"/>
                </a:lnTo>
                <a:lnTo>
                  <a:pt x="2097785" y="1239773"/>
                </a:lnTo>
                <a:lnTo>
                  <a:pt x="2111501" y="1239773"/>
                </a:lnTo>
                <a:lnTo>
                  <a:pt x="2111501" y="1232915"/>
                </a:lnTo>
                <a:close/>
              </a:path>
              <a:path w="2112010" h="124714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112010" h="1247140">
                <a:moveTo>
                  <a:pt x="2097785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97785" y="13715"/>
                </a:lnTo>
                <a:lnTo>
                  <a:pt x="2097785" y="6857"/>
                </a:lnTo>
                <a:close/>
              </a:path>
              <a:path w="2112010" h="1247140">
                <a:moveTo>
                  <a:pt x="2111501" y="6857"/>
                </a:moveTo>
                <a:lnTo>
                  <a:pt x="2097785" y="6857"/>
                </a:lnTo>
                <a:lnTo>
                  <a:pt x="2104643" y="13715"/>
                </a:lnTo>
                <a:lnTo>
                  <a:pt x="2111501" y="13715"/>
                </a:lnTo>
                <a:lnTo>
                  <a:pt x="211150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20631" y="6072356"/>
            <a:ext cx="993140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About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5786" y="6467072"/>
            <a:ext cx="1920875" cy="35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32819" y="5808729"/>
            <a:ext cx="2098675" cy="1233170"/>
          </a:xfrm>
          <a:custGeom>
            <a:avLst/>
            <a:gdLst/>
            <a:ahLst/>
            <a:cxnLst/>
            <a:rect l="l" t="t" r="r" b="b"/>
            <a:pathLst>
              <a:path w="2098675" h="1233170">
                <a:moveTo>
                  <a:pt x="0" y="1232915"/>
                </a:moveTo>
                <a:lnTo>
                  <a:pt x="2098547" y="1232915"/>
                </a:lnTo>
                <a:lnTo>
                  <a:pt x="2098547" y="0"/>
                </a:lnTo>
                <a:lnTo>
                  <a:pt x="0" y="0"/>
                </a:lnTo>
                <a:lnTo>
                  <a:pt x="0" y="1232915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25961" y="5801871"/>
            <a:ext cx="2112645" cy="1247140"/>
          </a:xfrm>
          <a:custGeom>
            <a:avLst/>
            <a:gdLst/>
            <a:ahLst/>
            <a:cxnLst/>
            <a:rect l="l" t="t" r="r" b="b"/>
            <a:pathLst>
              <a:path w="2112645" h="1247140">
                <a:moveTo>
                  <a:pt x="2112263" y="0"/>
                </a:moveTo>
                <a:lnTo>
                  <a:pt x="0" y="0"/>
                </a:lnTo>
                <a:lnTo>
                  <a:pt x="0" y="1246631"/>
                </a:lnTo>
                <a:lnTo>
                  <a:pt x="2112263" y="1246631"/>
                </a:lnTo>
                <a:lnTo>
                  <a:pt x="2112263" y="1239773"/>
                </a:lnTo>
                <a:lnTo>
                  <a:pt x="13715" y="1239773"/>
                </a:lnTo>
                <a:lnTo>
                  <a:pt x="6857" y="1232915"/>
                </a:lnTo>
                <a:lnTo>
                  <a:pt x="13715" y="123291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112263" y="6857"/>
                </a:lnTo>
                <a:lnTo>
                  <a:pt x="2112263" y="0"/>
                </a:lnTo>
                <a:close/>
              </a:path>
              <a:path w="2112645" h="1247140">
                <a:moveTo>
                  <a:pt x="13715" y="1232915"/>
                </a:moveTo>
                <a:lnTo>
                  <a:pt x="6857" y="1232915"/>
                </a:lnTo>
                <a:lnTo>
                  <a:pt x="13715" y="1239773"/>
                </a:lnTo>
                <a:lnTo>
                  <a:pt x="13715" y="1232915"/>
                </a:lnTo>
                <a:close/>
              </a:path>
              <a:path w="2112645" h="1247140">
                <a:moveTo>
                  <a:pt x="2098544" y="1232915"/>
                </a:moveTo>
                <a:lnTo>
                  <a:pt x="13715" y="1232915"/>
                </a:lnTo>
                <a:lnTo>
                  <a:pt x="13715" y="1239773"/>
                </a:lnTo>
                <a:lnTo>
                  <a:pt x="2098544" y="1239773"/>
                </a:lnTo>
                <a:lnTo>
                  <a:pt x="2098544" y="1232915"/>
                </a:lnTo>
                <a:close/>
              </a:path>
              <a:path w="2112645" h="1247140">
                <a:moveTo>
                  <a:pt x="2098544" y="6857"/>
                </a:moveTo>
                <a:lnTo>
                  <a:pt x="2098544" y="1239773"/>
                </a:lnTo>
                <a:lnTo>
                  <a:pt x="2105402" y="1232915"/>
                </a:lnTo>
                <a:lnTo>
                  <a:pt x="2112263" y="1232915"/>
                </a:lnTo>
                <a:lnTo>
                  <a:pt x="2112263" y="13715"/>
                </a:lnTo>
                <a:lnTo>
                  <a:pt x="2105402" y="13715"/>
                </a:lnTo>
                <a:lnTo>
                  <a:pt x="2098544" y="6857"/>
                </a:lnTo>
                <a:close/>
              </a:path>
              <a:path w="2112645" h="1247140">
                <a:moveTo>
                  <a:pt x="2112263" y="1232915"/>
                </a:moveTo>
                <a:lnTo>
                  <a:pt x="2105402" y="1232915"/>
                </a:lnTo>
                <a:lnTo>
                  <a:pt x="2098544" y="1239773"/>
                </a:lnTo>
                <a:lnTo>
                  <a:pt x="2112263" y="1239773"/>
                </a:lnTo>
                <a:lnTo>
                  <a:pt x="2112263" y="1232915"/>
                </a:lnTo>
                <a:close/>
              </a:path>
              <a:path w="2112645" h="124714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112645" h="1247140">
                <a:moveTo>
                  <a:pt x="2098544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98544" y="13715"/>
                </a:lnTo>
                <a:lnTo>
                  <a:pt x="2098544" y="6857"/>
                </a:lnTo>
                <a:close/>
              </a:path>
              <a:path w="2112645" h="1247140">
                <a:moveTo>
                  <a:pt x="2112263" y="6857"/>
                </a:moveTo>
                <a:lnTo>
                  <a:pt x="2098544" y="6857"/>
                </a:lnTo>
                <a:lnTo>
                  <a:pt x="2105402" y="13715"/>
                </a:lnTo>
                <a:lnTo>
                  <a:pt x="2112263" y="13715"/>
                </a:lnTo>
                <a:lnTo>
                  <a:pt x="211226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020698" y="6072356"/>
            <a:ext cx="1920875" cy="749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21310">
              <a:lnSpc>
                <a:spcPts val="3110"/>
              </a:lnSpc>
            </a:pP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Product</a:t>
            </a: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19983" y="5808729"/>
            <a:ext cx="2098675" cy="1233170"/>
          </a:xfrm>
          <a:custGeom>
            <a:avLst/>
            <a:gdLst/>
            <a:ahLst/>
            <a:cxnLst/>
            <a:rect l="l" t="t" r="r" b="b"/>
            <a:pathLst>
              <a:path w="2098675" h="1233170">
                <a:moveTo>
                  <a:pt x="0" y="1232915"/>
                </a:moveTo>
                <a:lnTo>
                  <a:pt x="2098547" y="1232915"/>
                </a:lnTo>
                <a:lnTo>
                  <a:pt x="2098547" y="0"/>
                </a:lnTo>
                <a:lnTo>
                  <a:pt x="0" y="0"/>
                </a:lnTo>
                <a:lnTo>
                  <a:pt x="0" y="1232915"/>
                </a:lnTo>
                <a:close/>
              </a:path>
            </a:pathLst>
          </a:custGeom>
          <a:solidFill>
            <a:srgbClr val="60C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13125" y="5801871"/>
            <a:ext cx="2112645" cy="1247140"/>
          </a:xfrm>
          <a:custGeom>
            <a:avLst/>
            <a:gdLst/>
            <a:ahLst/>
            <a:cxnLst/>
            <a:rect l="l" t="t" r="r" b="b"/>
            <a:pathLst>
              <a:path w="2112645" h="1247140">
                <a:moveTo>
                  <a:pt x="2112263" y="0"/>
                </a:moveTo>
                <a:lnTo>
                  <a:pt x="0" y="0"/>
                </a:lnTo>
                <a:lnTo>
                  <a:pt x="0" y="1246631"/>
                </a:lnTo>
                <a:lnTo>
                  <a:pt x="2112263" y="1246631"/>
                </a:lnTo>
                <a:lnTo>
                  <a:pt x="2112263" y="1239773"/>
                </a:lnTo>
                <a:lnTo>
                  <a:pt x="13715" y="1239773"/>
                </a:lnTo>
                <a:lnTo>
                  <a:pt x="6857" y="1232915"/>
                </a:lnTo>
                <a:lnTo>
                  <a:pt x="13715" y="1232915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112263" y="6857"/>
                </a:lnTo>
                <a:lnTo>
                  <a:pt x="2112263" y="0"/>
                </a:lnTo>
                <a:close/>
              </a:path>
              <a:path w="2112645" h="1247140">
                <a:moveTo>
                  <a:pt x="13715" y="1232915"/>
                </a:moveTo>
                <a:lnTo>
                  <a:pt x="6857" y="1232915"/>
                </a:lnTo>
                <a:lnTo>
                  <a:pt x="13715" y="1239773"/>
                </a:lnTo>
                <a:lnTo>
                  <a:pt x="13715" y="1232915"/>
                </a:lnTo>
                <a:close/>
              </a:path>
              <a:path w="2112645" h="1247140">
                <a:moveTo>
                  <a:pt x="2098547" y="1232915"/>
                </a:moveTo>
                <a:lnTo>
                  <a:pt x="13715" y="1232915"/>
                </a:lnTo>
                <a:lnTo>
                  <a:pt x="13715" y="1239773"/>
                </a:lnTo>
                <a:lnTo>
                  <a:pt x="2098547" y="1239773"/>
                </a:lnTo>
                <a:lnTo>
                  <a:pt x="2098547" y="1232915"/>
                </a:lnTo>
                <a:close/>
              </a:path>
              <a:path w="2112645" h="1247140">
                <a:moveTo>
                  <a:pt x="2098547" y="6857"/>
                </a:moveTo>
                <a:lnTo>
                  <a:pt x="2098547" y="1239773"/>
                </a:lnTo>
                <a:lnTo>
                  <a:pt x="2105405" y="1232915"/>
                </a:lnTo>
                <a:lnTo>
                  <a:pt x="2112263" y="1232915"/>
                </a:lnTo>
                <a:lnTo>
                  <a:pt x="2112263" y="13715"/>
                </a:lnTo>
                <a:lnTo>
                  <a:pt x="2105405" y="13715"/>
                </a:lnTo>
                <a:lnTo>
                  <a:pt x="2098547" y="6857"/>
                </a:lnTo>
                <a:close/>
              </a:path>
              <a:path w="2112645" h="1247140">
                <a:moveTo>
                  <a:pt x="2112263" y="1232915"/>
                </a:moveTo>
                <a:lnTo>
                  <a:pt x="2105405" y="1232915"/>
                </a:lnTo>
                <a:lnTo>
                  <a:pt x="2098547" y="1239773"/>
                </a:lnTo>
                <a:lnTo>
                  <a:pt x="2112263" y="1239773"/>
                </a:lnTo>
                <a:lnTo>
                  <a:pt x="2112263" y="1232915"/>
                </a:lnTo>
                <a:close/>
              </a:path>
              <a:path w="2112645" h="124714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112645" h="1247140">
                <a:moveTo>
                  <a:pt x="2098547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98547" y="13715"/>
                </a:lnTo>
                <a:lnTo>
                  <a:pt x="2098547" y="6857"/>
                </a:lnTo>
                <a:close/>
              </a:path>
              <a:path w="2112645" h="1247140">
                <a:moveTo>
                  <a:pt x="2112263" y="6857"/>
                </a:moveTo>
                <a:lnTo>
                  <a:pt x="2098547" y="6857"/>
                </a:lnTo>
                <a:lnTo>
                  <a:pt x="2105405" y="13715"/>
                </a:lnTo>
                <a:lnTo>
                  <a:pt x="2112263" y="13715"/>
                </a:lnTo>
                <a:lnTo>
                  <a:pt x="211226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507880" y="6072356"/>
            <a:ext cx="1920875" cy="749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31190">
              <a:lnSpc>
                <a:spcPts val="3110"/>
              </a:lnSpc>
            </a:pPr>
            <a:r>
              <a:rPr sz="2600" spc="-20" dirty="0">
                <a:solidFill>
                  <a:srgbClr val="FFFFFF"/>
                </a:solidFill>
                <a:latin typeface="Verdana"/>
                <a:cs typeface="Verdana"/>
              </a:rPr>
              <a:t>Edit</a:t>
            </a: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952871" y="5823969"/>
            <a:ext cx="2098675" cy="1232535"/>
          </a:xfrm>
          <a:custGeom>
            <a:avLst/>
            <a:gdLst/>
            <a:ahLst/>
            <a:cxnLst/>
            <a:rect l="l" t="t" r="r" b="b"/>
            <a:pathLst>
              <a:path w="2098675" h="1232534">
                <a:moveTo>
                  <a:pt x="0" y="1232153"/>
                </a:moveTo>
                <a:lnTo>
                  <a:pt x="2098547" y="1232153"/>
                </a:lnTo>
                <a:lnTo>
                  <a:pt x="2098547" y="0"/>
                </a:lnTo>
                <a:lnTo>
                  <a:pt x="0" y="0"/>
                </a:lnTo>
                <a:lnTo>
                  <a:pt x="0" y="1232153"/>
                </a:lnTo>
                <a:close/>
              </a:path>
            </a:pathLst>
          </a:custGeom>
          <a:solidFill>
            <a:srgbClr val="C2FF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46014" y="5817111"/>
            <a:ext cx="2112645" cy="1245870"/>
          </a:xfrm>
          <a:custGeom>
            <a:avLst/>
            <a:gdLst/>
            <a:ahLst/>
            <a:cxnLst/>
            <a:rect l="l" t="t" r="r" b="b"/>
            <a:pathLst>
              <a:path w="2112645" h="1245870">
                <a:moveTo>
                  <a:pt x="2112263" y="0"/>
                </a:moveTo>
                <a:lnTo>
                  <a:pt x="0" y="0"/>
                </a:lnTo>
                <a:lnTo>
                  <a:pt x="0" y="1245869"/>
                </a:lnTo>
                <a:lnTo>
                  <a:pt x="2112263" y="1245869"/>
                </a:lnTo>
                <a:lnTo>
                  <a:pt x="2112263" y="1239011"/>
                </a:lnTo>
                <a:lnTo>
                  <a:pt x="13715" y="1239011"/>
                </a:lnTo>
                <a:lnTo>
                  <a:pt x="6857" y="1232153"/>
                </a:lnTo>
                <a:lnTo>
                  <a:pt x="13715" y="1232153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2112263" y="6857"/>
                </a:lnTo>
                <a:lnTo>
                  <a:pt x="2112263" y="0"/>
                </a:lnTo>
                <a:close/>
              </a:path>
              <a:path w="2112645" h="1245870">
                <a:moveTo>
                  <a:pt x="13715" y="1232153"/>
                </a:moveTo>
                <a:lnTo>
                  <a:pt x="6857" y="1232153"/>
                </a:lnTo>
                <a:lnTo>
                  <a:pt x="13715" y="1239011"/>
                </a:lnTo>
                <a:lnTo>
                  <a:pt x="13715" y="1232153"/>
                </a:lnTo>
                <a:close/>
              </a:path>
              <a:path w="2112645" h="1245870">
                <a:moveTo>
                  <a:pt x="2098547" y="1232153"/>
                </a:moveTo>
                <a:lnTo>
                  <a:pt x="13715" y="1232153"/>
                </a:lnTo>
                <a:lnTo>
                  <a:pt x="13715" y="1239011"/>
                </a:lnTo>
                <a:lnTo>
                  <a:pt x="2098547" y="1239011"/>
                </a:lnTo>
                <a:lnTo>
                  <a:pt x="2098547" y="1232153"/>
                </a:lnTo>
                <a:close/>
              </a:path>
              <a:path w="2112645" h="1245870">
                <a:moveTo>
                  <a:pt x="2098547" y="6857"/>
                </a:moveTo>
                <a:lnTo>
                  <a:pt x="2098547" y="1239011"/>
                </a:lnTo>
                <a:lnTo>
                  <a:pt x="2105405" y="1232153"/>
                </a:lnTo>
                <a:lnTo>
                  <a:pt x="2112263" y="1232153"/>
                </a:lnTo>
                <a:lnTo>
                  <a:pt x="2112263" y="13715"/>
                </a:lnTo>
                <a:lnTo>
                  <a:pt x="2105405" y="13715"/>
                </a:lnTo>
                <a:lnTo>
                  <a:pt x="2098547" y="6857"/>
                </a:lnTo>
                <a:close/>
              </a:path>
              <a:path w="2112645" h="1245870">
                <a:moveTo>
                  <a:pt x="2112263" y="1232153"/>
                </a:moveTo>
                <a:lnTo>
                  <a:pt x="2105405" y="1232153"/>
                </a:lnTo>
                <a:lnTo>
                  <a:pt x="2098547" y="1239011"/>
                </a:lnTo>
                <a:lnTo>
                  <a:pt x="2112263" y="1239011"/>
                </a:lnTo>
                <a:lnTo>
                  <a:pt x="2112263" y="1232153"/>
                </a:lnTo>
                <a:close/>
              </a:path>
              <a:path w="2112645" h="1245870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2112645" h="1245870">
                <a:moveTo>
                  <a:pt x="2098547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2098547" y="13715"/>
                </a:lnTo>
                <a:lnTo>
                  <a:pt x="2098547" y="6857"/>
                </a:lnTo>
                <a:close/>
              </a:path>
              <a:path w="2112645" h="1245870">
                <a:moveTo>
                  <a:pt x="2112263" y="6857"/>
                </a:moveTo>
                <a:lnTo>
                  <a:pt x="2098547" y="6857"/>
                </a:lnTo>
                <a:lnTo>
                  <a:pt x="2105405" y="13715"/>
                </a:lnTo>
                <a:lnTo>
                  <a:pt x="2112263" y="13715"/>
                </a:lnTo>
                <a:lnTo>
                  <a:pt x="2112263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040781" y="6086834"/>
            <a:ext cx="1920875" cy="749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12800">
              <a:lnSpc>
                <a:spcPts val="3110"/>
              </a:lnSpc>
            </a:pP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…</a:t>
            </a:r>
            <a:r>
              <a:rPr sz="26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Verdana"/>
                <a:cs typeface="Verdana"/>
              </a:rPr>
              <a:t>Component</a:t>
            </a:r>
            <a:endParaRPr sz="2600">
              <a:latin typeface="Verdana"/>
              <a:cs typeface="Verdan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16795" y="5228847"/>
            <a:ext cx="401955" cy="720090"/>
          </a:xfrm>
          <a:custGeom>
            <a:avLst/>
            <a:gdLst/>
            <a:ahLst/>
            <a:cxnLst/>
            <a:rect l="l" t="t" r="r" b="b"/>
            <a:pathLst>
              <a:path w="401955" h="720089">
                <a:moveTo>
                  <a:pt x="401573" y="519683"/>
                </a:moveTo>
                <a:lnTo>
                  <a:pt x="0" y="519683"/>
                </a:lnTo>
                <a:lnTo>
                  <a:pt x="200405" y="720089"/>
                </a:lnTo>
                <a:lnTo>
                  <a:pt x="401573" y="519683"/>
                </a:lnTo>
                <a:close/>
              </a:path>
              <a:path w="401955" h="720089">
                <a:moveTo>
                  <a:pt x="300989" y="0"/>
                </a:moveTo>
                <a:lnTo>
                  <a:pt x="100583" y="0"/>
                </a:lnTo>
                <a:lnTo>
                  <a:pt x="100583" y="519683"/>
                </a:lnTo>
                <a:lnTo>
                  <a:pt x="300989" y="51968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67265" y="5208273"/>
            <a:ext cx="501015" cy="769620"/>
          </a:xfrm>
          <a:custGeom>
            <a:avLst/>
            <a:gdLst/>
            <a:ahLst/>
            <a:cxnLst/>
            <a:rect l="l" t="t" r="r" b="b"/>
            <a:pathLst>
              <a:path w="501014" h="769620">
                <a:moveTo>
                  <a:pt x="129539" y="519683"/>
                </a:moveTo>
                <a:lnTo>
                  <a:pt x="0" y="519683"/>
                </a:lnTo>
                <a:lnTo>
                  <a:pt x="249935" y="769619"/>
                </a:lnTo>
                <a:lnTo>
                  <a:pt x="293502" y="726185"/>
                </a:lnTo>
                <a:lnTo>
                  <a:pt x="235457" y="726185"/>
                </a:lnTo>
                <a:lnTo>
                  <a:pt x="250316" y="711383"/>
                </a:lnTo>
                <a:lnTo>
                  <a:pt x="99193" y="560831"/>
                </a:lnTo>
                <a:lnTo>
                  <a:pt x="49529" y="560831"/>
                </a:lnTo>
                <a:lnTo>
                  <a:pt x="64007" y="525779"/>
                </a:lnTo>
                <a:lnTo>
                  <a:pt x="129539" y="525779"/>
                </a:lnTo>
                <a:lnTo>
                  <a:pt x="129539" y="519683"/>
                </a:lnTo>
                <a:close/>
              </a:path>
              <a:path w="501014" h="769620">
                <a:moveTo>
                  <a:pt x="250316" y="711383"/>
                </a:moveTo>
                <a:lnTo>
                  <a:pt x="235457" y="726185"/>
                </a:lnTo>
                <a:lnTo>
                  <a:pt x="265175" y="726185"/>
                </a:lnTo>
                <a:lnTo>
                  <a:pt x="250316" y="711383"/>
                </a:lnTo>
                <a:close/>
              </a:path>
              <a:path w="501014" h="769620">
                <a:moveTo>
                  <a:pt x="436625" y="525779"/>
                </a:moveTo>
                <a:lnTo>
                  <a:pt x="250316" y="711383"/>
                </a:lnTo>
                <a:lnTo>
                  <a:pt x="265175" y="726185"/>
                </a:lnTo>
                <a:lnTo>
                  <a:pt x="293502" y="726185"/>
                </a:lnTo>
                <a:lnTo>
                  <a:pt x="459360" y="560831"/>
                </a:lnTo>
                <a:lnTo>
                  <a:pt x="451103" y="560831"/>
                </a:lnTo>
                <a:lnTo>
                  <a:pt x="436625" y="525779"/>
                </a:lnTo>
                <a:close/>
              </a:path>
              <a:path w="501014" h="769620">
                <a:moveTo>
                  <a:pt x="64007" y="525779"/>
                </a:moveTo>
                <a:lnTo>
                  <a:pt x="49529" y="560831"/>
                </a:lnTo>
                <a:lnTo>
                  <a:pt x="99193" y="560831"/>
                </a:lnTo>
                <a:lnTo>
                  <a:pt x="64007" y="525779"/>
                </a:lnTo>
                <a:close/>
              </a:path>
              <a:path w="501014" h="769620">
                <a:moveTo>
                  <a:pt x="129539" y="525779"/>
                </a:moveTo>
                <a:lnTo>
                  <a:pt x="64007" y="525779"/>
                </a:lnTo>
                <a:lnTo>
                  <a:pt x="99193" y="560831"/>
                </a:lnTo>
                <a:lnTo>
                  <a:pt x="170687" y="560831"/>
                </a:lnTo>
                <a:lnTo>
                  <a:pt x="170687" y="540257"/>
                </a:lnTo>
                <a:lnTo>
                  <a:pt x="129539" y="540257"/>
                </a:lnTo>
                <a:lnTo>
                  <a:pt x="129539" y="525779"/>
                </a:lnTo>
                <a:close/>
              </a:path>
              <a:path w="501014" h="769620">
                <a:moveTo>
                  <a:pt x="329945" y="20573"/>
                </a:moveTo>
                <a:lnTo>
                  <a:pt x="329945" y="560831"/>
                </a:lnTo>
                <a:lnTo>
                  <a:pt x="401440" y="560831"/>
                </a:lnTo>
                <a:lnTo>
                  <a:pt x="422092" y="540257"/>
                </a:lnTo>
                <a:lnTo>
                  <a:pt x="371093" y="540257"/>
                </a:lnTo>
                <a:lnTo>
                  <a:pt x="350519" y="519683"/>
                </a:lnTo>
                <a:lnTo>
                  <a:pt x="371093" y="519683"/>
                </a:lnTo>
                <a:lnTo>
                  <a:pt x="371093" y="41147"/>
                </a:lnTo>
                <a:lnTo>
                  <a:pt x="350519" y="41147"/>
                </a:lnTo>
                <a:lnTo>
                  <a:pt x="329945" y="20573"/>
                </a:lnTo>
                <a:close/>
              </a:path>
              <a:path w="501014" h="769620">
                <a:moveTo>
                  <a:pt x="494519" y="525779"/>
                </a:moveTo>
                <a:lnTo>
                  <a:pt x="436625" y="525779"/>
                </a:lnTo>
                <a:lnTo>
                  <a:pt x="451103" y="560831"/>
                </a:lnTo>
                <a:lnTo>
                  <a:pt x="459360" y="560831"/>
                </a:lnTo>
                <a:lnTo>
                  <a:pt x="494519" y="525779"/>
                </a:lnTo>
                <a:close/>
              </a:path>
              <a:path w="501014" h="769620">
                <a:moveTo>
                  <a:pt x="371093" y="0"/>
                </a:moveTo>
                <a:lnTo>
                  <a:pt x="129539" y="0"/>
                </a:lnTo>
                <a:lnTo>
                  <a:pt x="129539" y="540257"/>
                </a:lnTo>
                <a:lnTo>
                  <a:pt x="150113" y="519683"/>
                </a:lnTo>
                <a:lnTo>
                  <a:pt x="170687" y="519683"/>
                </a:lnTo>
                <a:lnTo>
                  <a:pt x="170687" y="41147"/>
                </a:lnTo>
                <a:lnTo>
                  <a:pt x="150113" y="41147"/>
                </a:lnTo>
                <a:lnTo>
                  <a:pt x="170687" y="20573"/>
                </a:lnTo>
                <a:lnTo>
                  <a:pt x="371093" y="20573"/>
                </a:lnTo>
                <a:lnTo>
                  <a:pt x="371093" y="0"/>
                </a:lnTo>
                <a:close/>
              </a:path>
              <a:path w="501014" h="769620">
                <a:moveTo>
                  <a:pt x="170687" y="519683"/>
                </a:moveTo>
                <a:lnTo>
                  <a:pt x="150113" y="519683"/>
                </a:lnTo>
                <a:lnTo>
                  <a:pt x="129539" y="540257"/>
                </a:lnTo>
                <a:lnTo>
                  <a:pt x="170687" y="540257"/>
                </a:lnTo>
                <a:lnTo>
                  <a:pt x="170687" y="519683"/>
                </a:lnTo>
                <a:close/>
              </a:path>
              <a:path w="501014" h="769620">
                <a:moveTo>
                  <a:pt x="371093" y="519683"/>
                </a:moveTo>
                <a:lnTo>
                  <a:pt x="350519" y="519683"/>
                </a:lnTo>
                <a:lnTo>
                  <a:pt x="371093" y="540257"/>
                </a:lnTo>
                <a:lnTo>
                  <a:pt x="371093" y="519683"/>
                </a:lnTo>
                <a:close/>
              </a:path>
              <a:path w="501014" h="769620">
                <a:moveTo>
                  <a:pt x="500633" y="519683"/>
                </a:moveTo>
                <a:lnTo>
                  <a:pt x="371093" y="519683"/>
                </a:lnTo>
                <a:lnTo>
                  <a:pt x="371093" y="540257"/>
                </a:lnTo>
                <a:lnTo>
                  <a:pt x="422092" y="540257"/>
                </a:lnTo>
                <a:lnTo>
                  <a:pt x="436625" y="525779"/>
                </a:lnTo>
                <a:lnTo>
                  <a:pt x="494519" y="525779"/>
                </a:lnTo>
                <a:lnTo>
                  <a:pt x="500633" y="519683"/>
                </a:lnTo>
                <a:close/>
              </a:path>
              <a:path w="501014" h="769620">
                <a:moveTo>
                  <a:pt x="170687" y="20573"/>
                </a:moveTo>
                <a:lnTo>
                  <a:pt x="150113" y="41147"/>
                </a:lnTo>
                <a:lnTo>
                  <a:pt x="170687" y="41147"/>
                </a:lnTo>
                <a:lnTo>
                  <a:pt x="170687" y="20573"/>
                </a:lnTo>
                <a:close/>
              </a:path>
              <a:path w="501014" h="769620">
                <a:moveTo>
                  <a:pt x="329945" y="20573"/>
                </a:moveTo>
                <a:lnTo>
                  <a:pt x="170687" y="20573"/>
                </a:lnTo>
                <a:lnTo>
                  <a:pt x="170687" y="41147"/>
                </a:lnTo>
                <a:lnTo>
                  <a:pt x="329945" y="41147"/>
                </a:lnTo>
                <a:lnTo>
                  <a:pt x="329945" y="20573"/>
                </a:lnTo>
                <a:close/>
              </a:path>
              <a:path w="501014" h="769620">
                <a:moveTo>
                  <a:pt x="371093" y="20573"/>
                </a:moveTo>
                <a:lnTo>
                  <a:pt x="329945" y="20573"/>
                </a:lnTo>
                <a:lnTo>
                  <a:pt x="350519" y="41147"/>
                </a:lnTo>
                <a:lnTo>
                  <a:pt x="371093" y="41147"/>
                </a:lnTo>
                <a:lnTo>
                  <a:pt x="371093" y="20573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81683" y="5270757"/>
            <a:ext cx="401320" cy="720090"/>
          </a:xfrm>
          <a:custGeom>
            <a:avLst/>
            <a:gdLst/>
            <a:ahLst/>
            <a:cxnLst/>
            <a:rect l="l" t="t" r="r" b="b"/>
            <a:pathLst>
              <a:path w="401320" h="720089">
                <a:moveTo>
                  <a:pt x="400811" y="519683"/>
                </a:moveTo>
                <a:lnTo>
                  <a:pt x="0" y="519683"/>
                </a:lnTo>
                <a:lnTo>
                  <a:pt x="200405" y="720089"/>
                </a:lnTo>
                <a:lnTo>
                  <a:pt x="400811" y="519683"/>
                </a:lnTo>
                <a:close/>
              </a:path>
              <a:path w="401320" h="720089">
                <a:moveTo>
                  <a:pt x="300989" y="0"/>
                </a:moveTo>
                <a:lnTo>
                  <a:pt x="100583" y="0"/>
                </a:lnTo>
                <a:lnTo>
                  <a:pt x="100583" y="519683"/>
                </a:lnTo>
                <a:lnTo>
                  <a:pt x="300989" y="51968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32153" y="5250183"/>
            <a:ext cx="501015" cy="769620"/>
          </a:xfrm>
          <a:custGeom>
            <a:avLst/>
            <a:gdLst/>
            <a:ahLst/>
            <a:cxnLst/>
            <a:rect l="l" t="t" r="r" b="b"/>
            <a:pathLst>
              <a:path w="501014" h="769620">
                <a:moveTo>
                  <a:pt x="129539" y="519683"/>
                </a:moveTo>
                <a:lnTo>
                  <a:pt x="0" y="519683"/>
                </a:lnTo>
                <a:lnTo>
                  <a:pt x="249935" y="769619"/>
                </a:lnTo>
                <a:lnTo>
                  <a:pt x="293502" y="726185"/>
                </a:lnTo>
                <a:lnTo>
                  <a:pt x="235457" y="726185"/>
                </a:lnTo>
                <a:lnTo>
                  <a:pt x="249935" y="711707"/>
                </a:lnTo>
                <a:lnTo>
                  <a:pt x="99059" y="560831"/>
                </a:lnTo>
                <a:lnTo>
                  <a:pt x="49529" y="560831"/>
                </a:lnTo>
                <a:lnTo>
                  <a:pt x="64007" y="525779"/>
                </a:lnTo>
                <a:lnTo>
                  <a:pt x="129539" y="525779"/>
                </a:lnTo>
                <a:lnTo>
                  <a:pt x="129539" y="519683"/>
                </a:lnTo>
                <a:close/>
              </a:path>
              <a:path w="501014" h="769620">
                <a:moveTo>
                  <a:pt x="249935" y="711707"/>
                </a:moveTo>
                <a:lnTo>
                  <a:pt x="235457" y="726185"/>
                </a:lnTo>
                <a:lnTo>
                  <a:pt x="264413" y="726185"/>
                </a:lnTo>
                <a:lnTo>
                  <a:pt x="249935" y="711707"/>
                </a:lnTo>
                <a:close/>
              </a:path>
              <a:path w="501014" h="769620">
                <a:moveTo>
                  <a:pt x="435863" y="525779"/>
                </a:moveTo>
                <a:lnTo>
                  <a:pt x="249935" y="711707"/>
                </a:lnTo>
                <a:lnTo>
                  <a:pt x="264413" y="726185"/>
                </a:lnTo>
                <a:lnTo>
                  <a:pt x="293502" y="726185"/>
                </a:lnTo>
                <a:lnTo>
                  <a:pt x="459360" y="560831"/>
                </a:lnTo>
                <a:lnTo>
                  <a:pt x="450341" y="560831"/>
                </a:lnTo>
                <a:lnTo>
                  <a:pt x="435863" y="525779"/>
                </a:lnTo>
                <a:close/>
              </a:path>
              <a:path w="501014" h="769620">
                <a:moveTo>
                  <a:pt x="64007" y="525779"/>
                </a:moveTo>
                <a:lnTo>
                  <a:pt x="49529" y="560831"/>
                </a:lnTo>
                <a:lnTo>
                  <a:pt x="99059" y="560831"/>
                </a:lnTo>
                <a:lnTo>
                  <a:pt x="64007" y="525779"/>
                </a:lnTo>
                <a:close/>
              </a:path>
              <a:path w="501014" h="769620">
                <a:moveTo>
                  <a:pt x="129539" y="525779"/>
                </a:moveTo>
                <a:lnTo>
                  <a:pt x="64007" y="525779"/>
                </a:lnTo>
                <a:lnTo>
                  <a:pt x="99059" y="560831"/>
                </a:lnTo>
                <a:lnTo>
                  <a:pt x="170687" y="560831"/>
                </a:lnTo>
                <a:lnTo>
                  <a:pt x="170687" y="540257"/>
                </a:lnTo>
                <a:lnTo>
                  <a:pt x="129539" y="540257"/>
                </a:lnTo>
                <a:lnTo>
                  <a:pt x="129539" y="525779"/>
                </a:lnTo>
                <a:close/>
              </a:path>
              <a:path w="501014" h="769620">
                <a:moveTo>
                  <a:pt x="329945" y="20573"/>
                </a:moveTo>
                <a:lnTo>
                  <a:pt x="329945" y="560831"/>
                </a:lnTo>
                <a:lnTo>
                  <a:pt x="400811" y="560831"/>
                </a:lnTo>
                <a:lnTo>
                  <a:pt x="421385" y="540257"/>
                </a:lnTo>
                <a:lnTo>
                  <a:pt x="371093" y="540257"/>
                </a:lnTo>
                <a:lnTo>
                  <a:pt x="350519" y="519683"/>
                </a:lnTo>
                <a:lnTo>
                  <a:pt x="371093" y="519683"/>
                </a:lnTo>
                <a:lnTo>
                  <a:pt x="371093" y="41147"/>
                </a:lnTo>
                <a:lnTo>
                  <a:pt x="350519" y="41147"/>
                </a:lnTo>
                <a:lnTo>
                  <a:pt x="329945" y="20573"/>
                </a:lnTo>
                <a:close/>
              </a:path>
              <a:path w="501014" h="769620">
                <a:moveTo>
                  <a:pt x="494519" y="525779"/>
                </a:moveTo>
                <a:lnTo>
                  <a:pt x="435863" y="525779"/>
                </a:lnTo>
                <a:lnTo>
                  <a:pt x="450341" y="560831"/>
                </a:lnTo>
                <a:lnTo>
                  <a:pt x="459360" y="560831"/>
                </a:lnTo>
                <a:lnTo>
                  <a:pt x="494519" y="525779"/>
                </a:lnTo>
                <a:close/>
              </a:path>
              <a:path w="501014" h="769620">
                <a:moveTo>
                  <a:pt x="371093" y="0"/>
                </a:moveTo>
                <a:lnTo>
                  <a:pt x="129539" y="0"/>
                </a:lnTo>
                <a:lnTo>
                  <a:pt x="129539" y="540257"/>
                </a:lnTo>
                <a:lnTo>
                  <a:pt x="150113" y="519683"/>
                </a:lnTo>
                <a:lnTo>
                  <a:pt x="170687" y="519683"/>
                </a:lnTo>
                <a:lnTo>
                  <a:pt x="170687" y="41147"/>
                </a:lnTo>
                <a:lnTo>
                  <a:pt x="150113" y="41147"/>
                </a:lnTo>
                <a:lnTo>
                  <a:pt x="170687" y="20573"/>
                </a:lnTo>
                <a:lnTo>
                  <a:pt x="371093" y="20573"/>
                </a:lnTo>
                <a:lnTo>
                  <a:pt x="371093" y="0"/>
                </a:lnTo>
                <a:close/>
              </a:path>
              <a:path w="501014" h="769620">
                <a:moveTo>
                  <a:pt x="170687" y="519683"/>
                </a:moveTo>
                <a:lnTo>
                  <a:pt x="150113" y="519683"/>
                </a:lnTo>
                <a:lnTo>
                  <a:pt x="129539" y="540257"/>
                </a:lnTo>
                <a:lnTo>
                  <a:pt x="170687" y="540257"/>
                </a:lnTo>
                <a:lnTo>
                  <a:pt x="170687" y="519683"/>
                </a:lnTo>
                <a:close/>
              </a:path>
              <a:path w="501014" h="769620">
                <a:moveTo>
                  <a:pt x="371093" y="519683"/>
                </a:moveTo>
                <a:lnTo>
                  <a:pt x="350519" y="519683"/>
                </a:lnTo>
                <a:lnTo>
                  <a:pt x="371093" y="540257"/>
                </a:lnTo>
                <a:lnTo>
                  <a:pt x="371093" y="519683"/>
                </a:lnTo>
                <a:close/>
              </a:path>
              <a:path w="501014" h="769620">
                <a:moveTo>
                  <a:pt x="500633" y="519683"/>
                </a:moveTo>
                <a:lnTo>
                  <a:pt x="371093" y="519683"/>
                </a:lnTo>
                <a:lnTo>
                  <a:pt x="371093" y="540257"/>
                </a:lnTo>
                <a:lnTo>
                  <a:pt x="421385" y="540257"/>
                </a:lnTo>
                <a:lnTo>
                  <a:pt x="435863" y="525779"/>
                </a:lnTo>
                <a:lnTo>
                  <a:pt x="494519" y="525779"/>
                </a:lnTo>
                <a:lnTo>
                  <a:pt x="500633" y="519683"/>
                </a:lnTo>
                <a:close/>
              </a:path>
              <a:path w="501014" h="769620">
                <a:moveTo>
                  <a:pt x="170687" y="20573"/>
                </a:moveTo>
                <a:lnTo>
                  <a:pt x="150113" y="41147"/>
                </a:lnTo>
                <a:lnTo>
                  <a:pt x="170687" y="41147"/>
                </a:lnTo>
                <a:lnTo>
                  <a:pt x="170687" y="20573"/>
                </a:lnTo>
                <a:close/>
              </a:path>
              <a:path w="501014" h="769620">
                <a:moveTo>
                  <a:pt x="329945" y="20573"/>
                </a:moveTo>
                <a:lnTo>
                  <a:pt x="170687" y="20573"/>
                </a:lnTo>
                <a:lnTo>
                  <a:pt x="170687" y="41147"/>
                </a:lnTo>
                <a:lnTo>
                  <a:pt x="329945" y="41147"/>
                </a:lnTo>
                <a:lnTo>
                  <a:pt x="329945" y="20573"/>
                </a:lnTo>
                <a:close/>
              </a:path>
              <a:path w="501014" h="769620">
                <a:moveTo>
                  <a:pt x="371093" y="20573"/>
                </a:moveTo>
                <a:lnTo>
                  <a:pt x="329945" y="20573"/>
                </a:lnTo>
                <a:lnTo>
                  <a:pt x="350519" y="41147"/>
                </a:lnTo>
                <a:lnTo>
                  <a:pt x="371093" y="41147"/>
                </a:lnTo>
                <a:lnTo>
                  <a:pt x="371093" y="20573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68851" y="5287521"/>
            <a:ext cx="401320" cy="721360"/>
          </a:xfrm>
          <a:custGeom>
            <a:avLst/>
            <a:gdLst/>
            <a:ahLst/>
            <a:cxnLst/>
            <a:rect l="l" t="t" r="r" b="b"/>
            <a:pathLst>
              <a:path w="401320" h="721360">
                <a:moveTo>
                  <a:pt x="400811" y="519683"/>
                </a:moveTo>
                <a:lnTo>
                  <a:pt x="0" y="519683"/>
                </a:lnTo>
                <a:lnTo>
                  <a:pt x="200405" y="720851"/>
                </a:lnTo>
                <a:lnTo>
                  <a:pt x="400811" y="519683"/>
                </a:lnTo>
                <a:close/>
              </a:path>
              <a:path w="401320" h="721360">
                <a:moveTo>
                  <a:pt x="300989" y="0"/>
                </a:moveTo>
                <a:lnTo>
                  <a:pt x="100583" y="0"/>
                </a:lnTo>
                <a:lnTo>
                  <a:pt x="100583" y="519683"/>
                </a:lnTo>
                <a:lnTo>
                  <a:pt x="300989" y="51968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19321" y="5266947"/>
            <a:ext cx="500380" cy="770890"/>
          </a:xfrm>
          <a:custGeom>
            <a:avLst/>
            <a:gdLst/>
            <a:ahLst/>
            <a:cxnLst/>
            <a:rect l="l" t="t" r="r" b="b"/>
            <a:pathLst>
              <a:path w="500379" h="770889">
                <a:moveTo>
                  <a:pt x="129539" y="519683"/>
                </a:moveTo>
                <a:lnTo>
                  <a:pt x="0" y="519683"/>
                </a:lnTo>
                <a:lnTo>
                  <a:pt x="249935" y="770381"/>
                </a:lnTo>
                <a:lnTo>
                  <a:pt x="293997" y="726185"/>
                </a:lnTo>
                <a:lnTo>
                  <a:pt x="235457" y="726185"/>
                </a:lnTo>
                <a:lnTo>
                  <a:pt x="249935" y="711707"/>
                </a:lnTo>
                <a:lnTo>
                  <a:pt x="99059" y="560831"/>
                </a:lnTo>
                <a:lnTo>
                  <a:pt x="49529" y="560831"/>
                </a:lnTo>
                <a:lnTo>
                  <a:pt x="64007" y="525779"/>
                </a:lnTo>
                <a:lnTo>
                  <a:pt x="129539" y="525779"/>
                </a:lnTo>
                <a:lnTo>
                  <a:pt x="129539" y="519683"/>
                </a:lnTo>
                <a:close/>
              </a:path>
              <a:path w="500379" h="770889">
                <a:moveTo>
                  <a:pt x="249935" y="711707"/>
                </a:moveTo>
                <a:lnTo>
                  <a:pt x="235457" y="726185"/>
                </a:lnTo>
                <a:lnTo>
                  <a:pt x="264413" y="726185"/>
                </a:lnTo>
                <a:lnTo>
                  <a:pt x="249935" y="711707"/>
                </a:lnTo>
                <a:close/>
              </a:path>
              <a:path w="500379" h="770889">
                <a:moveTo>
                  <a:pt x="435863" y="525779"/>
                </a:moveTo>
                <a:lnTo>
                  <a:pt x="249935" y="711707"/>
                </a:lnTo>
                <a:lnTo>
                  <a:pt x="264413" y="726185"/>
                </a:lnTo>
                <a:lnTo>
                  <a:pt x="293997" y="726185"/>
                </a:lnTo>
                <a:lnTo>
                  <a:pt x="458849" y="560831"/>
                </a:lnTo>
                <a:lnTo>
                  <a:pt x="450341" y="560831"/>
                </a:lnTo>
                <a:lnTo>
                  <a:pt x="435863" y="525779"/>
                </a:lnTo>
                <a:close/>
              </a:path>
              <a:path w="500379" h="770889">
                <a:moveTo>
                  <a:pt x="64007" y="525779"/>
                </a:moveTo>
                <a:lnTo>
                  <a:pt x="49529" y="560831"/>
                </a:lnTo>
                <a:lnTo>
                  <a:pt x="99059" y="560831"/>
                </a:lnTo>
                <a:lnTo>
                  <a:pt x="64007" y="525779"/>
                </a:lnTo>
                <a:close/>
              </a:path>
              <a:path w="500379" h="770889">
                <a:moveTo>
                  <a:pt x="129539" y="525779"/>
                </a:moveTo>
                <a:lnTo>
                  <a:pt x="64007" y="525779"/>
                </a:lnTo>
                <a:lnTo>
                  <a:pt x="99059" y="560831"/>
                </a:lnTo>
                <a:lnTo>
                  <a:pt x="170687" y="560831"/>
                </a:lnTo>
                <a:lnTo>
                  <a:pt x="170687" y="540257"/>
                </a:lnTo>
                <a:lnTo>
                  <a:pt x="129539" y="540257"/>
                </a:lnTo>
                <a:lnTo>
                  <a:pt x="129539" y="525779"/>
                </a:lnTo>
                <a:close/>
              </a:path>
              <a:path w="500379" h="770889">
                <a:moveTo>
                  <a:pt x="329945" y="20573"/>
                </a:moveTo>
                <a:lnTo>
                  <a:pt x="329945" y="560831"/>
                </a:lnTo>
                <a:lnTo>
                  <a:pt x="400811" y="560831"/>
                </a:lnTo>
                <a:lnTo>
                  <a:pt x="421385" y="540257"/>
                </a:lnTo>
                <a:lnTo>
                  <a:pt x="371093" y="540257"/>
                </a:lnTo>
                <a:lnTo>
                  <a:pt x="350519" y="519683"/>
                </a:lnTo>
                <a:lnTo>
                  <a:pt x="371093" y="519683"/>
                </a:lnTo>
                <a:lnTo>
                  <a:pt x="371093" y="41147"/>
                </a:lnTo>
                <a:lnTo>
                  <a:pt x="350519" y="41147"/>
                </a:lnTo>
                <a:lnTo>
                  <a:pt x="329945" y="20573"/>
                </a:lnTo>
                <a:close/>
              </a:path>
              <a:path w="500379" h="770889">
                <a:moveTo>
                  <a:pt x="493794" y="525779"/>
                </a:moveTo>
                <a:lnTo>
                  <a:pt x="435863" y="525779"/>
                </a:lnTo>
                <a:lnTo>
                  <a:pt x="450341" y="560831"/>
                </a:lnTo>
                <a:lnTo>
                  <a:pt x="458849" y="560831"/>
                </a:lnTo>
                <a:lnTo>
                  <a:pt x="493794" y="525779"/>
                </a:lnTo>
                <a:close/>
              </a:path>
              <a:path w="500379" h="770889">
                <a:moveTo>
                  <a:pt x="371093" y="0"/>
                </a:moveTo>
                <a:lnTo>
                  <a:pt x="129539" y="0"/>
                </a:lnTo>
                <a:lnTo>
                  <a:pt x="129539" y="540257"/>
                </a:lnTo>
                <a:lnTo>
                  <a:pt x="150113" y="519683"/>
                </a:lnTo>
                <a:lnTo>
                  <a:pt x="170687" y="519683"/>
                </a:lnTo>
                <a:lnTo>
                  <a:pt x="170687" y="41147"/>
                </a:lnTo>
                <a:lnTo>
                  <a:pt x="150113" y="41147"/>
                </a:lnTo>
                <a:lnTo>
                  <a:pt x="170687" y="20573"/>
                </a:lnTo>
                <a:lnTo>
                  <a:pt x="371093" y="20573"/>
                </a:lnTo>
                <a:lnTo>
                  <a:pt x="371093" y="0"/>
                </a:lnTo>
                <a:close/>
              </a:path>
              <a:path w="500379" h="770889">
                <a:moveTo>
                  <a:pt x="170687" y="519683"/>
                </a:moveTo>
                <a:lnTo>
                  <a:pt x="150113" y="519683"/>
                </a:lnTo>
                <a:lnTo>
                  <a:pt x="129539" y="540257"/>
                </a:lnTo>
                <a:lnTo>
                  <a:pt x="170687" y="540257"/>
                </a:lnTo>
                <a:lnTo>
                  <a:pt x="170687" y="519683"/>
                </a:lnTo>
                <a:close/>
              </a:path>
              <a:path w="500379" h="770889">
                <a:moveTo>
                  <a:pt x="371093" y="519683"/>
                </a:moveTo>
                <a:lnTo>
                  <a:pt x="350519" y="519683"/>
                </a:lnTo>
                <a:lnTo>
                  <a:pt x="371093" y="540257"/>
                </a:lnTo>
                <a:lnTo>
                  <a:pt x="371093" y="519683"/>
                </a:lnTo>
                <a:close/>
              </a:path>
              <a:path w="500379" h="770889">
                <a:moveTo>
                  <a:pt x="499871" y="519683"/>
                </a:moveTo>
                <a:lnTo>
                  <a:pt x="371093" y="519683"/>
                </a:lnTo>
                <a:lnTo>
                  <a:pt x="371093" y="540257"/>
                </a:lnTo>
                <a:lnTo>
                  <a:pt x="421385" y="540257"/>
                </a:lnTo>
                <a:lnTo>
                  <a:pt x="435863" y="525779"/>
                </a:lnTo>
                <a:lnTo>
                  <a:pt x="493794" y="525779"/>
                </a:lnTo>
                <a:lnTo>
                  <a:pt x="499871" y="519683"/>
                </a:lnTo>
                <a:close/>
              </a:path>
              <a:path w="500379" h="770889">
                <a:moveTo>
                  <a:pt x="170687" y="20573"/>
                </a:moveTo>
                <a:lnTo>
                  <a:pt x="150113" y="41147"/>
                </a:lnTo>
                <a:lnTo>
                  <a:pt x="170687" y="41147"/>
                </a:lnTo>
                <a:lnTo>
                  <a:pt x="170687" y="20573"/>
                </a:lnTo>
                <a:close/>
              </a:path>
              <a:path w="500379" h="770889">
                <a:moveTo>
                  <a:pt x="329945" y="20573"/>
                </a:moveTo>
                <a:lnTo>
                  <a:pt x="170687" y="20573"/>
                </a:lnTo>
                <a:lnTo>
                  <a:pt x="170687" y="41147"/>
                </a:lnTo>
                <a:lnTo>
                  <a:pt x="329945" y="41147"/>
                </a:lnTo>
                <a:lnTo>
                  <a:pt x="329945" y="20573"/>
                </a:lnTo>
                <a:close/>
              </a:path>
              <a:path w="500379" h="770889">
                <a:moveTo>
                  <a:pt x="371093" y="20573"/>
                </a:moveTo>
                <a:lnTo>
                  <a:pt x="329945" y="20573"/>
                </a:lnTo>
                <a:lnTo>
                  <a:pt x="350519" y="41147"/>
                </a:lnTo>
                <a:lnTo>
                  <a:pt x="371093" y="41147"/>
                </a:lnTo>
                <a:lnTo>
                  <a:pt x="371093" y="20573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801739" y="5285235"/>
            <a:ext cx="401320" cy="720090"/>
          </a:xfrm>
          <a:custGeom>
            <a:avLst/>
            <a:gdLst/>
            <a:ahLst/>
            <a:cxnLst/>
            <a:rect l="l" t="t" r="r" b="b"/>
            <a:pathLst>
              <a:path w="401320" h="720089">
                <a:moveTo>
                  <a:pt x="400811" y="519683"/>
                </a:moveTo>
                <a:lnTo>
                  <a:pt x="0" y="519683"/>
                </a:lnTo>
                <a:lnTo>
                  <a:pt x="200405" y="720089"/>
                </a:lnTo>
                <a:lnTo>
                  <a:pt x="400811" y="519683"/>
                </a:lnTo>
                <a:close/>
              </a:path>
              <a:path w="401320" h="720089">
                <a:moveTo>
                  <a:pt x="300989" y="0"/>
                </a:moveTo>
                <a:lnTo>
                  <a:pt x="100583" y="0"/>
                </a:lnTo>
                <a:lnTo>
                  <a:pt x="100583" y="519683"/>
                </a:lnTo>
                <a:lnTo>
                  <a:pt x="300989" y="519683"/>
                </a:lnTo>
                <a:lnTo>
                  <a:pt x="3009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752209" y="5264661"/>
            <a:ext cx="501015" cy="769620"/>
          </a:xfrm>
          <a:custGeom>
            <a:avLst/>
            <a:gdLst/>
            <a:ahLst/>
            <a:cxnLst/>
            <a:rect l="l" t="t" r="r" b="b"/>
            <a:pathLst>
              <a:path w="501015" h="769620">
                <a:moveTo>
                  <a:pt x="129539" y="519683"/>
                </a:moveTo>
                <a:lnTo>
                  <a:pt x="0" y="519683"/>
                </a:lnTo>
                <a:lnTo>
                  <a:pt x="249935" y="769619"/>
                </a:lnTo>
                <a:lnTo>
                  <a:pt x="293502" y="726185"/>
                </a:lnTo>
                <a:lnTo>
                  <a:pt x="235457" y="726185"/>
                </a:lnTo>
                <a:lnTo>
                  <a:pt x="249935" y="711707"/>
                </a:lnTo>
                <a:lnTo>
                  <a:pt x="99059" y="560831"/>
                </a:lnTo>
                <a:lnTo>
                  <a:pt x="49529" y="560831"/>
                </a:lnTo>
                <a:lnTo>
                  <a:pt x="64007" y="525779"/>
                </a:lnTo>
                <a:lnTo>
                  <a:pt x="129539" y="525779"/>
                </a:lnTo>
                <a:lnTo>
                  <a:pt x="129539" y="519683"/>
                </a:lnTo>
                <a:close/>
              </a:path>
              <a:path w="501015" h="769620">
                <a:moveTo>
                  <a:pt x="249935" y="711707"/>
                </a:moveTo>
                <a:lnTo>
                  <a:pt x="235457" y="726185"/>
                </a:lnTo>
                <a:lnTo>
                  <a:pt x="264413" y="726185"/>
                </a:lnTo>
                <a:lnTo>
                  <a:pt x="249935" y="711707"/>
                </a:lnTo>
                <a:close/>
              </a:path>
              <a:path w="501015" h="769620">
                <a:moveTo>
                  <a:pt x="435863" y="525779"/>
                </a:moveTo>
                <a:lnTo>
                  <a:pt x="249935" y="711707"/>
                </a:lnTo>
                <a:lnTo>
                  <a:pt x="264413" y="726185"/>
                </a:lnTo>
                <a:lnTo>
                  <a:pt x="293502" y="726185"/>
                </a:lnTo>
                <a:lnTo>
                  <a:pt x="459360" y="560831"/>
                </a:lnTo>
                <a:lnTo>
                  <a:pt x="450341" y="560831"/>
                </a:lnTo>
                <a:lnTo>
                  <a:pt x="435863" y="525779"/>
                </a:lnTo>
                <a:close/>
              </a:path>
              <a:path w="501015" h="769620">
                <a:moveTo>
                  <a:pt x="64007" y="525779"/>
                </a:moveTo>
                <a:lnTo>
                  <a:pt x="49529" y="560831"/>
                </a:lnTo>
                <a:lnTo>
                  <a:pt x="99059" y="560831"/>
                </a:lnTo>
                <a:lnTo>
                  <a:pt x="64007" y="525779"/>
                </a:lnTo>
                <a:close/>
              </a:path>
              <a:path w="501015" h="769620">
                <a:moveTo>
                  <a:pt x="129539" y="525779"/>
                </a:moveTo>
                <a:lnTo>
                  <a:pt x="64007" y="525779"/>
                </a:lnTo>
                <a:lnTo>
                  <a:pt x="99059" y="560831"/>
                </a:lnTo>
                <a:lnTo>
                  <a:pt x="170687" y="560831"/>
                </a:lnTo>
                <a:lnTo>
                  <a:pt x="170687" y="540257"/>
                </a:lnTo>
                <a:lnTo>
                  <a:pt x="129539" y="540257"/>
                </a:lnTo>
                <a:lnTo>
                  <a:pt x="129539" y="525779"/>
                </a:lnTo>
                <a:close/>
              </a:path>
              <a:path w="501015" h="769620">
                <a:moveTo>
                  <a:pt x="329945" y="20573"/>
                </a:moveTo>
                <a:lnTo>
                  <a:pt x="329945" y="560831"/>
                </a:lnTo>
                <a:lnTo>
                  <a:pt x="400811" y="560831"/>
                </a:lnTo>
                <a:lnTo>
                  <a:pt x="421385" y="540257"/>
                </a:lnTo>
                <a:lnTo>
                  <a:pt x="371093" y="540257"/>
                </a:lnTo>
                <a:lnTo>
                  <a:pt x="350519" y="519683"/>
                </a:lnTo>
                <a:lnTo>
                  <a:pt x="371093" y="519683"/>
                </a:lnTo>
                <a:lnTo>
                  <a:pt x="371093" y="41147"/>
                </a:lnTo>
                <a:lnTo>
                  <a:pt x="350519" y="41147"/>
                </a:lnTo>
                <a:lnTo>
                  <a:pt x="329945" y="20573"/>
                </a:lnTo>
                <a:close/>
              </a:path>
              <a:path w="501015" h="769620">
                <a:moveTo>
                  <a:pt x="494519" y="525779"/>
                </a:moveTo>
                <a:lnTo>
                  <a:pt x="435863" y="525779"/>
                </a:lnTo>
                <a:lnTo>
                  <a:pt x="450341" y="560831"/>
                </a:lnTo>
                <a:lnTo>
                  <a:pt x="459360" y="560831"/>
                </a:lnTo>
                <a:lnTo>
                  <a:pt x="494519" y="525779"/>
                </a:lnTo>
                <a:close/>
              </a:path>
              <a:path w="501015" h="769620">
                <a:moveTo>
                  <a:pt x="371093" y="0"/>
                </a:moveTo>
                <a:lnTo>
                  <a:pt x="129539" y="0"/>
                </a:lnTo>
                <a:lnTo>
                  <a:pt x="129539" y="540257"/>
                </a:lnTo>
                <a:lnTo>
                  <a:pt x="150113" y="519683"/>
                </a:lnTo>
                <a:lnTo>
                  <a:pt x="170687" y="519683"/>
                </a:lnTo>
                <a:lnTo>
                  <a:pt x="170687" y="41147"/>
                </a:lnTo>
                <a:lnTo>
                  <a:pt x="150113" y="41147"/>
                </a:lnTo>
                <a:lnTo>
                  <a:pt x="170687" y="20573"/>
                </a:lnTo>
                <a:lnTo>
                  <a:pt x="371093" y="20573"/>
                </a:lnTo>
                <a:lnTo>
                  <a:pt x="371093" y="0"/>
                </a:lnTo>
                <a:close/>
              </a:path>
              <a:path w="501015" h="769620">
                <a:moveTo>
                  <a:pt x="170687" y="519683"/>
                </a:moveTo>
                <a:lnTo>
                  <a:pt x="150113" y="519683"/>
                </a:lnTo>
                <a:lnTo>
                  <a:pt x="129539" y="540257"/>
                </a:lnTo>
                <a:lnTo>
                  <a:pt x="170687" y="540257"/>
                </a:lnTo>
                <a:lnTo>
                  <a:pt x="170687" y="519683"/>
                </a:lnTo>
                <a:close/>
              </a:path>
              <a:path w="501015" h="769620">
                <a:moveTo>
                  <a:pt x="371093" y="519683"/>
                </a:moveTo>
                <a:lnTo>
                  <a:pt x="350519" y="519683"/>
                </a:lnTo>
                <a:lnTo>
                  <a:pt x="371093" y="540257"/>
                </a:lnTo>
                <a:lnTo>
                  <a:pt x="371093" y="519683"/>
                </a:lnTo>
                <a:close/>
              </a:path>
              <a:path w="501015" h="769620">
                <a:moveTo>
                  <a:pt x="500633" y="519683"/>
                </a:moveTo>
                <a:lnTo>
                  <a:pt x="371093" y="519683"/>
                </a:lnTo>
                <a:lnTo>
                  <a:pt x="371093" y="540257"/>
                </a:lnTo>
                <a:lnTo>
                  <a:pt x="421385" y="540257"/>
                </a:lnTo>
                <a:lnTo>
                  <a:pt x="435863" y="525779"/>
                </a:lnTo>
                <a:lnTo>
                  <a:pt x="494519" y="525779"/>
                </a:lnTo>
                <a:lnTo>
                  <a:pt x="500633" y="519683"/>
                </a:lnTo>
                <a:close/>
              </a:path>
              <a:path w="501015" h="769620">
                <a:moveTo>
                  <a:pt x="170687" y="20573"/>
                </a:moveTo>
                <a:lnTo>
                  <a:pt x="150113" y="41147"/>
                </a:lnTo>
                <a:lnTo>
                  <a:pt x="170687" y="41147"/>
                </a:lnTo>
                <a:lnTo>
                  <a:pt x="170687" y="20573"/>
                </a:lnTo>
                <a:close/>
              </a:path>
              <a:path w="501015" h="769620">
                <a:moveTo>
                  <a:pt x="329945" y="20573"/>
                </a:moveTo>
                <a:lnTo>
                  <a:pt x="170687" y="20573"/>
                </a:lnTo>
                <a:lnTo>
                  <a:pt x="170687" y="41147"/>
                </a:lnTo>
                <a:lnTo>
                  <a:pt x="329945" y="41147"/>
                </a:lnTo>
                <a:lnTo>
                  <a:pt x="329945" y="20573"/>
                </a:lnTo>
                <a:close/>
              </a:path>
              <a:path w="501015" h="769620">
                <a:moveTo>
                  <a:pt x="371093" y="20573"/>
                </a:moveTo>
                <a:lnTo>
                  <a:pt x="329945" y="20573"/>
                </a:lnTo>
                <a:lnTo>
                  <a:pt x="350519" y="41147"/>
                </a:lnTo>
                <a:lnTo>
                  <a:pt x="371093" y="41147"/>
                </a:lnTo>
                <a:lnTo>
                  <a:pt x="371093" y="20573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3492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18515">
              <a:lnSpc>
                <a:spcPct val="100000"/>
              </a:lnSpc>
            </a:pPr>
            <a:r>
              <a:rPr lang="nl-NL" spc="15" dirty="0"/>
              <a:t>ADVANCED: </a:t>
            </a:r>
            <a:r>
              <a:rPr spc="15" dirty="0" err="1"/>
              <a:t>Meegeven</a:t>
            </a:r>
            <a:r>
              <a:rPr spc="254" dirty="0">
                <a:latin typeface="Times New Roman"/>
                <a:cs typeface="Times New Roman"/>
              </a:rPr>
              <a:t> </a:t>
            </a:r>
            <a:r>
              <a:rPr spc="10" dirty="0"/>
              <a:t>va</a:t>
            </a:r>
            <a:r>
              <a:rPr spc="15" dirty="0"/>
              <a:t>n</a:t>
            </a:r>
            <a:r>
              <a:rPr spc="260" dirty="0">
                <a:latin typeface="Times New Roman"/>
                <a:cs typeface="Times New Roman"/>
              </a:rPr>
              <a:t> </a:t>
            </a:r>
            <a:r>
              <a:rPr spc="10" dirty="0"/>
              <a:t>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6559" y="1612623"/>
            <a:ext cx="8216265" cy="1723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 indent="-340995">
              <a:lnSpc>
                <a:spcPct val="100000"/>
              </a:lnSpc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L</a:t>
            </a:r>
            <a:r>
              <a:rPr sz="1950" spc="-10" dirty="0">
                <a:latin typeface="Verdana"/>
                <a:cs typeface="Verdana"/>
              </a:rPr>
              <a:t>et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op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meege</a:t>
            </a:r>
            <a:r>
              <a:rPr sz="1950" spc="-35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en</a:t>
            </a:r>
            <a:r>
              <a:rPr sz="1950" spc="200" dirty="0">
                <a:latin typeface="Times New Roman"/>
                <a:cs typeface="Times New Roman"/>
              </a:rPr>
              <a:t> </a:t>
            </a:r>
            <a:r>
              <a:rPr sz="1950" spc="-50" dirty="0">
                <a:latin typeface="Verdana"/>
                <a:cs typeface="Verdana"/>
              </a:rPr>
              <a:t>v</a:t>
            </a:r>
            <a:r>
              <a:rPr sz="1950" spc="-15" dirty="0">
                <a:latin typeface="Verdana"/>
                <a:cs typeface="Verdana"/>
              </a:rPr>
              <a:t>an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i="1" spc="-15" dirty="0">
                <a:latin typeface="Verdana"/>
                <a:cs typeface="Verdana"/>
              </a:rPr>
              <a:t>array</a:t>
            </a:r>
            <a:r>
              <a:rPr sz="1950" i="1" spc="180" dirty="0">
                <a:latin typeface="Times New Roman"/>
                <a:cs typeface="Times New Roman"/>
              </a:rPr>
              <a:t> </a:t>
            </a:r>
            <a:r>
              <a:rPr sz="1950" i="1" spc="-20" dirty="0">
                <a:latin typeface="Verdana"/>
                <a:cs typeface="Verdana"/>
              </a:rPr>
              <a:t>va</a:t>
            </a:r>
            <a:r>
              <a:rPr sz="1950" i="1" spc="-15" dirty="0">
                <a:latin typeface="Verdana"/>
                <a:cs typeface="Verdana"/>
              </a:rPr>
              <a:t>n</a:t>
            </a:r>
            <a:r>
              <a:rPr sz="1950" i="1" spc="180" dirty="0">
                <a:latin typeface="Times New Roman"/>
                <a:cs typeface="Times New Roman"/>
              </a:rPr>
              <a:t> </a:t>
            </a:r>
            <a:r>
              <a:rPr sz="1950" i="1" spc="-20" dirty="0">
                <a:latin typeface="Verdana"/>
                <a:cs typeface="Verdana"/>
              </a:rPr>
              <a:t>parameter</a:t>
            </a:r>
            <a:r>
              <a:rPr sz="1950" i="1" spc="-15" dirty="0">
                <a:latin typeface="Verdana"/>
                <a:cs typeface="Verdana"/>
              </a:rPr>
              <a:t>s</a:t>
            </a:r>
            <a:r>
              <a:rPr sz="1950" i="1" spc="17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aan</a:t>
            </a:r>
            <a:r>
              <a:rPr sz="1950" spc="18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Courier New"/>
                <a:cs typeface="Courier New"/>
              </a:rPr>
              <a:t>[routerLink]</a:t>
            </a:r>
            <a:endParaRPr sz="1950" dirty="0">
              <a:latin typeface="Courier New"/>
              <a:cs typeface="Courier New"/>
            </a:endParaRPr>
          </a:p>
          <a:p>
            <a:pPr marL="353695" indent="-340995">
              <a:lnSpc>
                <a:spcPct val="100000"/>
              </a:lnSpc>
              <a:spcBef>
                <a:spcPts val="1625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70" dirty="0">
                <a:latin typeface="Verdana"/>
                <a:cs typeface="Verdana"/>
              </a:rPr>
              <a:t>P</a:t>
            </a:r>
            <a:r>
              <a:rPr sz="1950" spc="-15" dirty="0">
                <a:latin typeface="Verdana"/>
                <a:cs typeface="Verdana"/>
              </a:rPr>
              <a:t>a</a:t>
            </a:r>
            <a:r>
              <a:rPr sz="1950" spc="-50" dirty="0">
                <a:latin typeface="Verdana"/>
                <a:cs typeface="Verdana"/>
              </a:rPr>
              <a:t>r</a:t>
            </a:r>
            <a:r>
              <a:rPr sz="1950" spc="-15" dirty="0">
                <a:latin typeface="Verdana"/>
                <a:cs typeface="Verdana"/>
              </a:rPr>
              <a:t>ameters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worde</a:t>
            </a:r>
            <a:r>
              <a:rPr sz="1950" spc="-15" dirty="0">
                <a:latin typeface="Verdana"/>
                <a:cs typeface="Verdana"/>
              </a:rPr>
              <a:t>n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gematche</a:t>
            </a:r>
            <a:r>
              <a:rPr sz="1950" spc="-15" dirty="0">
                <a:latin typeface="Verdana"/>
                <a:cs typeface="Verdana"/>
              </a:rPr>
              <a:t>d</a:t>
            </a:r>
            <a:r>
              <a:rPr sz="1950" spc="19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op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positie</a:t>
            </a:r>
            <a:r>
              <a:rPr sz="1950" spc="-10" dirty="0">
                <a:latin typeface="Verdana"/>
                <a:cs typeface="Verdana"/>
              </a:rPr>
              <a:t>.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Nie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op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naam.</a:t>
            </a:r>
            <a:endParaRPr sz="1950" dirty="0">
              <a:latin typeface="Verdana"/>
              <a:cs typeface="Verdana"/>
            </a:endParaRPr>
          </a:p>
          <a:p>
            <a:pPr marL="353695" marR="505459" indent="-340995">
              <a:lnSpc>
                <a:spcPct val="149500"/>
              </a:lnSpc>
              <a:spcBef>
                <a:spcPts val="459"/>
              </a:spcBef>
              <a:buFont typeface="Verdana"/>
              <a:buChar char="•"/>
              <a:tabLst>
                <a:tab pos="354330" algn="l"/>
              </a:tabLst>
            </a:pPr>
            <a:r>
              <a:rPr sz="1950" spc="-20" dirty="0">
                <a:latin typeface="Verdana"/>
                <a:cs typeface="Verdana"/>
              </a:rPr>
              <a:t>Optionee</a:t>
            </a:r>
            <a:r>
              <a:rPr sz="1950" spc="-10" dirty="0">
                <a:latin typeface="Verdana"/>
                <a:cs typeface="Verdana"/>
              </a:rPr>
              <a:t>l</a:t>
            </a:r>
            <a:r>
              <a:rPr sz="1950" spc="21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: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service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Verdana"/>
                <a:cs typeface="Verdana"/>
              </a:rPr>
              <a:t>uitbreiden</a:t>
            </a:r>
            <a:r>
              <a:rPr sz="1950" spc="2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om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specifiek</a:t>
            </a:r>
            <a:r>
              <a:rPr sz="1950" spc="22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product/ite</a:t>
            </a:r>
            <a:r>
              <a:rPr sz="1950" spc="-20" dirty="0">
                <a:latin typeface="Verdana"/>
                <a:cs typeface="Verdana"/>
              </a:rPr>
              <a:t>m</a:t>
            </a:r>
            <a:r>
              <a:rPr sz="1950" spc="195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Verdana"/>
                <a:cs typeface="Verdana"/>
              </a:rPr>
              <a:t>te</a:t>
            </a:r>
            <a:r>
              <a:rPr sz="1950" spc="-10" dirty="0">
                <a:latin typeface="Times New Roman"/>
                <a:cs typeface="Times New Roman"/>
              </a:rPr>
              <a:t> </a:t>
            </a:r>
            <a:r>
              <a:rPr sz="1950" spc="-20" dirty="0">
                <a:latin typeface="Verdana"/>
                <a:cs typeface="Verdana"/>
              </a:rPr>
              <a:t>retourneren</a:t>
            </a:r>
            <a:endParaRPr sz="1950" dirty="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12404" y="3538737"/>
            <a:ext cx="5918447" cy="8778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2404" y="4416552"/>
            <a:ext cx="8819388" cy="18242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38378" y="6220206"/>
            <a:ext cx="6713981" cy="4800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999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3065</TotalTime>
  <Words>261</Words>
  <Application>Microsoft Macintosh PowerPoint</Application>
  <PresentationFormat>Custom</PresentationFormat>
  <Paragraphs>89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ＭＳ 明朝</vt:lpstr>
      <vt:lpstr>Arial</vt:lpstr>
      <vt:lpstr>Calibri</vt:lpstr>
      <vt:lpstr>Courier</vt:lpstr>
      <vt:lpstr>Courier New</vt:lpstr>
      <vt:lpstr>Georgia</vt:lpstr>
      <vt:lpstr>Helvetica Neue</vt:lpstr>
      <vt:lpstr>Mangal</vt:lpstr>
      <vt:lpstr>Times New Roman</vt:lpstr>
      <vt:lpstr>Verdana</vt:lpstr>
      <vt:lpstr>Wingdings</vt:lpstr>
      <vt:lpstr>Office Theme</vt:lpstr>
      <vt:lpstr>PowerPoint Presentation</vt:lpstr>
      <vt:lpstr>Angular</vt:lpstr>
      <vt:lpstr>Game over Observables !</vt:lpstr>
      <vt:lpstr>PowerPoint Presentation</vt:lpstr>
      <vt:lpstr>PowerPoint Presentation</vt:lpstr>
      <vt:lpstr>PowerPoint Presentation</vt:lpstr>
      <vt:lpstr>  Components @input  @output    </vt:lpstr>
      <vt:lpstr>PowerPoint Presentation</vt:lpstr>
      <vt:lpstr>ADVANCED: Meegeven van parameters</vt:lpstr>
      <vt:lpstr>PowerPoint Presentation</vt:lpstr>
      <vt:lpstr>Vandaag</vt:lpstr>
      <vt:lpstr>Architecture Angular project</vt:lpstr>
      <vt:lpstr>PowerPoint Presentation</vt:lpstr>
      <vt:lpstr>Components tree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41</cp:revision>
  <dcterms:created xsi:type="dcterms:W3CDTF">2019-02-17T17:01:01Z</dcterms:created>
  <dcterms:modified xsi:type="dcterms:W3CDTF">2019-05-13T12:40:45Z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